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2" r:id="rId2"/>
  </p:sldMasterIdLst>
  <p:notesMasterIdLst>
    <p:notesMasterId r:id="rId20"/>
  </p:notesMasterIdLst>
  <p:handoutMasterIdLst>
    <p:handoutMasterId r:id="rId21"/>
  </p:handoutMasterIdLst>
  <p:sldIdLst>
    <p:sldId id="256" r:id="rId3"/>
    <p:sldId id="347" r:id="rId4"/>
    <p:sldId id="349" r:id="rId5"/>
    <p:sldId id="356" r:id="rId6"/>
    <p:sldId id="357" r:id="rId7"/>
    <p:sldId id="358" r:id="rId8"/>
    <p:sldId id="334" r:id="rId9"/>
    <p:sldId id="313" r:id="rId10"/>
    <p:sldId id="346" r:id="rId11"/>
    <p:sldId id="360" r:id="rId12"/>
    <p:sldId id="331" r:id="rId13"/>
    <p:sldId id="362" r:id="rId14"/>
    <p:sldId id="363" r:id="rId15"/>
    <p:sldId id="359" r:id="rId16"/>
    <p:sldId id="361" r:id="rId17"/>
    <p:sldId id="327" r:id="rId18"/>
    <p:sldId id="289" r:id="rId19"/>
  </p:sldIdLst>
  <p:sldSz cx="18286413" cy="10287000"/>
  <p:notesSz cx="6858000" cy="9144000"/>
  <p:defaultTextStyle>
    <a:defPPr>
      <a:defRPr lang="en-US"/>
    </a:defPPr>
    <a:lvl1pPr marL="0" algn="l" defTabSz="1371509" rtl="0" eaLnBrk="1" latinLnBrk="0" hangingPunct="1">
      <a:defRPr sz="2700" kern="1200">
        <a:solidFill>
          <a:schemeClr val="tx1"/>
        </a:solidFill>
        <a:latin typeface="+mn-lt"/>
        <a:ea typeface="+mn-ea"/>
        <a:cs typeface="+mn-cs"/>
      </a:defRPr>
    </a:lvl1pPr>
    <a:lvl2pPr marL="685754" algn="l" defTabSz="1371509" rtl="0" eaLnBrk="1" latinLnBrk="0" hangingPunct="1">
      <a:defRPr sz="2700" kern="1200">
        <a:solidFill>
          <a:schemeClr val="tx1"/>
        </a:solidFill>
        <a:latin typeface="+mn-lt"/>
        <a:ea typeface="+mn-ea"/>
        <a:cs typeface="+mn-cs"/>
      </a:defRPr>
    </a:lvl2pPr>
    <a:lvl3pPr marL="1371509" algn="l" defTabSz="1371509" rtl="0" eaLnBrk="1" latinLnBrk="0" hangingPunct="1">
      <a:defRPr sz="2700" kern="1200">
        <a:solidFill>
          <a:schemeClr val="tx1"/>
        </a:solidFill>
        <a:latin typeface="+mn-lt"/>
        <a:ea typeface="+mn-ea"/>
        <a:cs typeface="+mn-cs"/>
      </a:defRPr>
    </a:lvl3pPr>
    <a:lvl4pPr marL="2057263" algn="l" defTabSz="1371509" rtl="0" eaLnBrk="1" latinLnBrk="0" hangingPunct="1">
      <a:defRPr sz="2700" kern="1200">
        <a:solidFill>
          <a:schemeClr val="tx1"/>
        </a:solidFill>
        <a:latin typeface="+mn-lt"/>
        <a:ea typeface="+mn-ea"/>
        <a:cs typeface="+mn-cs"/>
      </a:defRPr>
    </a:lvl4pPr>
    <a:lvl5pPr marL="2743017" algn="l" defTabSz="1371509" rtl="0" eaLnBrk="1" latinLnBrk="0" hangingPunct="1">
      <a:defRPr sz="2700" kern="1200">
        <a:solidFill>
          <a:schemeClr val="tx1"/>
        </a:solidFill>
        <a:latin typeface="+mn-lt"/>
        <a:ea typeface="+mn-ea"/>
        <a:cs typeface="+mn-cs"/>
      </a:defRPr>
    </a:lvl5pPr>
    <a:lvl6pPr marL="3428771" algn="l" defTabSz="1371509" rtl="0" eaLnBrk="1" latinLnBrk="0" hangingPunct="1">
      <a:defRPr sz="2700" kern="1200">
        <a:solidFill>
          <a:schemeClr val="tx1"/>
        </a:solidFill>
        <a:latin typeface="+mn-lt"/>
        <a:ea typeface="+mn-ea"/>
        <a:cs typeface="+mn-cs"/>
      </a:defRPr>
    </a:lvl6pPr>
    <a:lvl7pPr marL="4114526" algn="l" defTabSz="1371509" rtl="0" eaLnBrk="1" latinLnBrk="0" hangingPunct="1">
      <a:defRPr sz="2700" kern="1200">
        <a:solidFill>
          <a:schemeClr val="tx1"/>
        </a:solidFill>
        <a:latin typeface="+mn-lt"/>
        <a:ea typeface="+mn-ea"/>
        <a:cs typeface="+mn-cs"/>
      </a:defRPr>
    </a:lvl7pPr>
    <a:lvl8pPr marL="4800280" algn="l" defTabSz="1371509" rtl="0" eaLnBrk="1" latinLnBrk="0" hangingPunct="1">
      <a:defRPr sz="2700" kern="1200">
        <a:solidFill>
          <a:schemeClr val="tx1"/>
        </a:solidFill>
        <a:latin typeface="+mn-lt"/>
        <a:ea typeface="+mn-ea"/>
        <a:cs typeface="+mn-cs"/>
      </a:defRPr>
    </a:lvl8pPr>
    <a:lvl9pPr marL="5486034" algn="l" defTabSz="1371509"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p15:clr>
            <a:srgbClr val="A4A3A4"/>
          </p15:clr>
        </p15:guide>
        <p15:guide id="2" pos="575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7048E"/>
    <a:srgbClr val="FFFFFF"/>
    <a:srgbClr val="1E2A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88" autoAdjust="0"/>
    <p:restoredTop sz="94660"/>
  </p:normalViewPr>
  <p:slideViewPr>
    <p:cSldViewPr snapToGrid="0">
      <p:cViewPr varScale="1">
        <p:scale>
          <a:sx n="42" d="100"/>
          <a:sy n="42" d="100"/>
        </p:scale>
        <p:origin x="876" y="56"/>
      </p:cViewPr>
      <p:guideLst>
        <p:guide orient="horz" pos="3240"/>
        <p:guide pos="5759"/>
      </p:guideLst>
    </p:cSldViewPr>
  </p:slideViewPr>
  <p:notesTextViewPr>
    <p:cViewPr>
      <p:scale>
        <a:sx n="1" d="1"/>
        <a:sy n="1" d="1"/>
      </p:scale>
      <p:origin x="0" y="0"/>
    </p:cViewPr>
  </p:notesTextViewPr>
  <p:notesViewPr>
    <p:cSldViewPr snapToGrid="0">
      <p:cViewPr varScale="1">
        <p:scale>
          <a:sx n="89" d="100"/>
          <a:sy n="89" d="100"/>
        </p:scale>
        <p:origin x="-384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BDF56BA-F12C-48C9-8C42-6D0888382B21}" type="datetimeFigureOut">
              <a:rPr lang="en-US" smtClean="0"/>
              <a:t>8/24/2023</a:t>
            </a:fld>
            <a:endParaRPr 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ABE144B-B9B0-4FC2-A6CE-C71C67573E91}" type="slidenum">
              <a:rPr lang="en-US" smtClean="0"/>
              <a:t>‹#›</a:t>
            </a:fld>
            <a:endParaRPr lang="en-US"/>
          </a:p>
        </p:txBody>
      </p:sp>
    </p:spTree>
    <p:extLst>
      <p:ext uri="{BB962C8B-B14F-4D97-AF65-F5344CB8AC3E}">
        <p14:creationId xmlns:p14="http://schemas.microsoft.com/office/powerpoint/2010/main" val="201285377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261F5E1-94BD-4612-904B-C78400F65B08}" type="datetimeFigureOut">
              <a:rPr lang="en-US" smtClean="0"/>
              <a:t>8/24/2023</a:t>
            </a:fld>
            <a:endParaRPr lang="en-US"/>
          </a:p>
        </p:txBody>
      </p:sp>
      <p:sp>
        <p:nvSpPr>
          <p:cNvPr id="4" name="スライド イメージ プレースホルダー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7C82048-54E4-4189-8945-049D6C18BC97}" type="slidenum">
              <a:rPr lang="en-US" smtClean="0"/>
              <a:t>‹#›</a:t>
            </a:fld>
            <a:endParaRPr lang="en-US"/>
          </a:p>
        </p:txBody>
      </p:sp>
    </p:spTree>
    <p:extLst>
      <p:ext uri="{BB962C8B-B14F-4D97-AF65-F5344CB8AC3E}">
        <p14:creationId xmlns:p14="http://schemas.microsoft.com/office/powerpoint/2010/main" val="3157192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5.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pic>
        <p:nvPicPr>
          <p:cNvPr id="4" name="図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46"/>
            <a:ext cx="18287210" cy="10286554"/>
          </a:xfrm>
          <a:prstGeom prst="rect">
            <a:avLst/>
          </a:prstGeom>
        </p:spPr>
      </p:pic>
      <p:sp>
        <p:nvSpPr>
          <p:cNvPr id="2" name="Title 1"/>
          <p:cNvSpPr>
            <a:spLocks noGrp="1"/>
          </p:cNvSpPr>
          <p:nvPr>
            <p:ph type="ctrTitle" hasCustomPrompt="1"/>
          </p:nvPr>
        </p:nvSpPr>
        <p:spPr>
          <a:xfrm>
            <a:off x="2285802" y="3500314"/>
            <a:ext cx="13714810" cy="3581400"/>
          </a:xfrm>
        </p:spPr>
        <p:txBody>
          <a:bodyPr anchor="ctr"/>
          <a:lstStyle>
            <a:lvl1pPr algn="ctr">
              <a:defRPr sz="8999">
                <a:solidFill>
                  <a:schemeClr val="tx1"/>
                </a:solidFill>
              </a:defRPr>
            </a:lvl1pPr>
          </a:lstStyle>
          <a:p>
            <a:r>
              <a:rPr lang="en-US" altLang="ja-JP" dirty="0"/>
              <a:t>Master Title</a:t>
            </a:r>
            <a:endParaRPr lang="en-US" dirty="0"/>
          </a:p>
        </p:txBody>
      </p:sp>
      <p:sp>
        <p:nvSpPr>
          <p:cNvPr id="3" name="Subtitle 2"/>
          <p:cNvSpPr>
            <a:spLocks noGrp="1"/>
          </p:cNvSpPr>
          <p:nvPr>
            <p:ph type="subTitle" idx="1" hasCustomPrompt="1"/>
          </p:nvPr>
        </p:nvSpPr>
        <p:spPr>
          <a:xfrm>
            <a:off x="2285802" y="8271518"/>
            <a:ext cx="13714810" cy="1556961"/>
          </a:xfrm>
        </p:spPr>
        <p:txBody>
          <a:bodyPr>
            <a:normAutofit/>
          </a:bodyPr>
          <a:lstStyle>
            <a:lvl1pPr marL="0" indent="0" algn="ctr">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Tree>
    <p:extLst>
      <p:ext uri="{BB962C8B-B14F-4D97-AF65-F5344CB8AC3E}">
        <p14:creationId xmlns:p14="http://schemas.microsoft.com/office/powerpoint/2010/main" val="493325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42" presetClass="entr" presetSubtype="0" fill="hold" nodeType="after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1000"/>
                        <p:tgtEl>
                          <p:spTgt spid="3"/>
                        </p:tgtEl>
                      </p:cBhvr>
                    </p:animEffect>
                    <p:anim calcmode="lin" valueType="num">
                      <p:cBhvr>
                        <p:cTn dur="1000" fill="hold"/>
                        <p:tgtEl>
                          <p:spTgt spid="3"/>
                        </p:tgtEl>
                        <p:attrNameLst>
                          <p:attrName>ppt_x</p:attrName>
                        </p:attrNameLst>
                      </p:cBhvr>
                      <p:tavLst>
                        <p:tav tm="0">
                          <p:val>
                            <p:strVal val="#ppt_x"/>
                          </p:val>
                        </p:tav>
                        <p:tav tm="100000">
                          <p:val>
                            <p:strVal val="#ppt_x"/>
                          </p:val>
                        </p:tav>
                      </p:tavLst>
                    </p:anim>
                    <p:anim calcmode="lin" valueType="num">
                      <p:cBhvr>
                        <p:cTn dur="1000" fill="hold"/>
                        <p:tgtEl>
                          <p:spTgt spid="3"/>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 Horizont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7" y="3524669"/>
            <a:ext cx="8421520" cy="662321"/>
          </a:xfrm>
        </p:spPr>
        <p:txBody>
          <a:bodyPr anchor="ctr"/>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5" y="4266615"/>
            <a:ext cx="16077615" cy="3565943"/>
          </a:xfrm>
        </p:spPr>
        <p:txBody>
          <a:bodyPr>
            <a:normAutofit/>
          </a:bodyPr>
          <a:lstStyle>
            <a:lvl1pPr>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1471804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 No Image">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7" y="3197032"/>
            <a:ext cx="8421520" cy="1530286"/>
          </a:xfrm>
        </p:spPr>
        <p:txBody>
          <a:bodyPr anchor="b"/>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6" y="4806943"/>
            <a:ext cx="8425896" cy="3565943"/>
          </a:xfrm>
        </p:spPr>
        <p:txBody>
          <a:bodyPr>
            <a:normAutofit/>
          </a:bodyPr>
          <a:lstStyle>
            <a:lvl1pPr>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2628240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o Image - 1 Column">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6" y="7209977"/>
            <a:ext cx="16085635" cy="662321"/>
          </a:xfrm>
        </p:spPr>
        <p:txBody>
          <a:bodyPr anchor="b"/>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5" y="7951924"/>
            <a:ext cx="16077615" cy="1510732"/>
          </a:xfrm>
        </p:spPr>
        <p:txBody>
          <a:bodyPr>
            <a:normAutofit/>
          </a:bodyPr>
          <a:lstStyle>
            <a:lvl1pPr>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1824556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 graph - 1 Column">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6" y="7209977"/>
            <a:ext cx="16120393" cy="662321"/>
          </a:xfrm>
        </p:spPr>
        <p:txBody>
          <a:bodyPr anchor="b"/>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5" y="7951924"/>
            <a:ext cx="16077615" cy="1510732"/>
          </a:xfrm>
        </p:spPr>
        <p:txBody>
          <a:bodyPr>
            <a:normAutofit/>
          </a:bodyPr>
          <a:lstStyle>
            <a:lvl1pPr>
              <a:defRPr sz="2400" baseline="0">
                <a:solidFill>
                  <a:schemeClr val="bg1"/>
                </a:solidFill>
              </a:defRPr>
            </a:lvl1pPr>
          </a:lstStyle>
          <a:p>
            <a:pPr lvl="0"/>
            <a:r>
              <a:rPr lang="en-US" dirty="0"/>
              <a:t>Text Here</a:t>
            </a:r>
          </a:p>
        </p:txBody>
      </p:sp>
      <p:sp>
        <p:nvSpPr>
          <p:cNvPr id="9" name="グラフ プレースホルダー 8"/>
          <p:cNvSpPr>
            <a:spLocks noGrp="1"/>
          </p:cNvSpPr>
          <p:nvPr>
            <p:ph type="chart" sz="quarter" idx="16" hasCustomPrompt="1"/>
          </p:nvPr>
        </p:nvSpPr>
        <p:spPr>
          <a:xfrm>
            <a:off x="1028700" y="2311400"/>
            <a:ext cx="15875000" cy="4775200"/>
          </a:xfrm>
        </p:spPr>
        <p:txBody>
          <a:bodyPr>
            <a:normAutofit/>
          </a:bodyPr>
          <a:lstStyle>
            <a:lvl1pPr>
              <a:defRPr sz="2000"/>
            </a:lvl1pPr>
          </a:lstStyle>
          <a:p>
            <a:r>
              <a:rPr lang="en-US" dirty="0"/>
              <a:t>Add Graph</a:t>
            </a:r>
          </a:p>
        </p:txBody>
      </p:sp>
    </p:spTree>
    <p:extLst>
      <p:ext uri="{BB962C8B-B14F-4D97-AF65-F5344CB8AC3E}">
        <p14:creationId xmlns:p14="http://schemas.microsoft.com/office/powerpoint/2010/main" val="108026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s - Horizont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6" y="2886997"/>
            <a:ext cx="16028029" cy="662321"/>
          </a:xfrm>
        </p:spPr>
        <p:txBody>
          <a:bodyPr anchor="ctr"/>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5" y="3628943"/>
            <a:ext cx="16077615" cy="2074027"/>
          </a:xfrm>
        </p:spPr>
        <p:txBody>
          <a:bodyPr>
            <a:normAutofit/>
          </a:bodyPr>
          <a:lstStyle>
            <a:lvl1pPr>
              <a:defRPr sz="2400" baseline="0">
                <a:solidFill>
                  <a:schemeClr val="bg1"/>
                </a:solidFill>
              </a:defRPr>
            </a:lvl1pPr>
          </a:lstStyle>
          <a:p>
            <a:pPr lvl="0"/>
            <a:r>
              <a:rPr lang="en-US" dirty="0"/>
              <a:t>Text Here</a:t>
            </a:r>
          </a:p>
        </p:txBody>
      </p:sp>
      <p:sp>
        <p:nvSpPr>
          <p:cNvPr id="11" name="テキスト プレースホルダー 11"/>
          <p:cNvSpPr>
            <a:spLocks noGrp="1"/>
          </p:cNvSpPr>
          <p:nvPr>
            <p:ph type="body" sz="quarter" idx="16" hasCustomPrompt="1"/>
          </p:nvPr>
        </p:nvSpPr>
        <p:spPr>
          <a:xfrm>
            <a:off x="995196" y="5999166"/>
            <a:ext cx="16032039" cy="662321"/>
          </a:xfrm>
        </p:spPr>
        <p:txBody>
          <a:bodyPr anchor="ctr"/>
          <a:lstStyle>
            <a:lvl1pPr>
              <a:defRPr baseline="0">
                <a:solidFill>
                  <a:schemeClr val="accent1"/>
                </a:solidFill>
              </a:defRPr>
            </a:lvl1pPr>
          </a:lstStyle>
          <a:p>
            <a:pPr lvl="0"/>
            <a:r>
              <a:rPr lang="en-US" dirty="0"/>
              <a:t>Text Here</a:t>
            </a:r>
          </a:p>
        </p:txBody>
      </p:sp>
      <p:sp>
        <p:nvSpPr>
          <p:cNvPr id="14" name="テキスト プレースホルダー 11"/>
          <p:cNvSpPr>
            <a:spLocks noGrp="1"/>
          </p:cNvSpPr>
          <p:nvPr>
            <p:ph type="body" sz="quarter" idx="17" hasCustomPrompt="1"/>
          </p:nvPr>
        </p:nvSpPr>
        <p:spPr>
          <a:xfrm>
            <a:off x="991185" y="6741112"/>
            <a:ext cx="16077615" cy="2074027"/>
          </a:xfrm>
        </p:spPr>
        <p:txBody>
          <a:bodyPr>
            <a:normAutofit/>
          </a:bodyPr>
          <a:lstStyle>
            <a:lvl1pPr>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2425132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xEl>
                                              <p:pRg st="0" end="0"/>
                                            </p:txEl>
                                          </p:spTgt>
                                        </p:tgtEl>
                                        <p:attrNameLst>
                                          <p:attrName>style.visibility</p:attrName>
                                        </p:attrNameLst>
                                      </p:cBhvr>
                                      <p:to>
                                        <p:strVal val="visible"/>
                                      </p:to>
                                    </p:set>
                                    <p:animEffect transition="in" filter="fade">
                                      <p:cBhvr>
                                        <p:cTn id="26" dur="500"/>
                                        <p:tgtEl>
                                          <p:spTgt spid="13">
                                            <p:txEl>
                                              <p:pRg st="0" end="0"/>
                                            </p:txEl>
                                          </p:spTgt>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fade">
                                      <p:cBhvr>
                                        <p:cTn id="30" dur="500"/>
                                        <p:tgtEl>
                                          <p:spTgt spid="11">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
                                            <p:txEl>
                                              <p:pRg st="0" end="0"/>
                                            </p:txEl>
                                          </p:spTgt>
                                        </p:tgtEl>
                                        <p:attrNameLst>
                                          <p:attrName>style.visibility</p:attrName>
                                        </p:attrNameLst>
                                      </p:cBhvr>
                                      <p:to>
                                        <p:strVal val="visible"/>
                                      </p:to>
                                    </p:set>
                                    <p:animEffect transition="in" filter="fade">
                                      <p:cBhvr>
                                        <p:cTn id="33"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4" grpId="0" build="p">
        <p:tmplLst>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Lst>
  </p:timing>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Columns - Horizont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6" y="2656703"/>
            <a:ext cx="16028029" cy="662321"/>
          </a:xfrm>
        </p:spPr>
        <p:txBody>
          <a:bodyPr anchor="ctr"/>
          <a:lstStyle>
            <a:lvl1pPr>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995195" y="3398649"/>
            <a:ext cx="16077615" cy="1179677"/>
          </a:xfrm>
        </p:spPr>
        <p:txBody>
          <a:bodyPr>
            <a:normAutofit/>
          </a:bodyPr>
          <a:lstStyle>
            <a:lvl1pPr>
              <a:defRPr sz="2400" baseline="0">
                <a:solidFill>
                  <a:schemeClr val="bg1"/>
                </a:solidFill>
              </a:defRPr>
            </a:lvl1pPr>
          </a:lstStyle>
          <a:p>
            <a:pPr lvl="0"/>
            <a:r>
              <a:rPr lang="en-US" dirty="0"/>
              <a:t>Text Here</a:t>
            </a:r>
            <a:br>
              <a:rPr lang="en-US" dirty="0"/>
            </a:br>
            <a:endParaRPr lang="en-US" dirty="0"/>
          </a:p>
        </p:txBody>
      </p:sp>
      <p:sp>
        <p:nvSpPr>
          <p:cNvPr id="11" name="テキスト プレースホルダー 11"/>
          <p:cNvSpPr>
            <a:spLocks noGrp="1"/>
          </p:cNvSpPr>
          <p:nvPr>
            <p:ph type="body" sz="quarter" idx="16" hasCustomPrompt="1"/>
          </p:nvPr>
        </p:nvSpPr>
        <p:spPr>
          <a:xfrm>
            <a:off x="995196" y="4902598"/>
            <a:ext cx="16032039" cy="662321"/>
          </a:xfrm>
        </p:spPr>
        <p:txBody>
          <a:bodyPr anchor="ctr"/>
          <a:lstStyle>
            <a:lvl1pPr>
              <a:defRPr baseline="0">
                <a:solidFill>
                  <a:schemeClr val="accent1"/>
                </a:solidFill>
              </a:defRPr>
            </a:lvl1pPr>
          </a:lstStyle>
          <a:p>
            <a:pPr lvl="0"/>
            <a:r>
              <a:rPr lang="en-US" dirty="0"/>
              <a:t>Text Here</a:t>
            </a:r>
          </a:p>
        </p:txBody>
      </p:sp>
      <p:sp>
        <p:nvSpPr>
          <p:cNvPr id="14" name="テキスト プレースホルダー 11"/>
          <p:cNvSpPr>
            <a:spLocks noGrp="1"/>
          </p:cNvSpPr>
          <p:nvPr>
            <p:ph type="body" sz="quarter" idx="17" hasCustomPrompt="1"/>
          </p:nvPr>
        </p:nvSpPr>
        <p:spPr>
          <a:xfrm>
            <a:off x="991185" y="5644544"/>
            <a:ext cx="16077615" cy="1179677"/>
          </a:xfrm>
        </p:spPr>
        <p:txBody>
          <a:bodyPr>
            <a:normAutofit/>
          </a:bodyPr>
          <a:lstStyle>
            <a:lvl1pPr>
              <a:defRPr sz="2400" baseline="0">
                <a:solidFill>
                  <a:schemeClr val="bg1"/>
                </a:solidFill>
              </a:defRPr>
            </a:lvl1pPr>
          </a:lstStyle>
          <a:p>
            <a:pPr lvl="0"/>
            <a:r>
              <a:rPr lang="en-US" dirty="0"/>
              <a:t>Text Here</a:t>
            </a:r>
          </a:p>
        </p:txBody>
      </p:sp>
      <p:sp>
        <p:nvSpPr>
          <p:cNvPr id="15" name="テキスト プレースホルダー 11"/>
          <p:cNvSpPr>
            <a:spLocks noGrp="1"/>
          </p:cNvSpPr>
          <p:nvPr>
            <p:ph type="body" sz="quarter" idx="18" hasCustomPrompt="1"/>
          </p:nvPr>
        </p:nvSpPr>
        <p:spPr>
          <a:xfrm>
            <a:off x="979154" y="7136462"/>
            <a:ext cx="16032039" cy="662321"/>
          </a:xfrm>
        </p:spPr>
        <p:txBody>
          <a:bodyPr anchor="ctr"/>
          <a:lstStyle>
            <a:lvl1pPr>
              <a:defRPr baseline="0">
                <a:solidFill>
                  <a:schemeClr val="accent1"/>
                </a:solidFill>
              </a:defRPr>
            </a:lvl1pPr>
          </a:lstStyle>
          <a:p>
            <a:pPr lvl="0"/>
            <a:r>
              <a:rPr lang="en-US" dirty="0"/>
              <a:t>Text Here</a:t>
            </a:r>
          </a:p>
        </p:txBody>
      </p:sp>
      <p:sp>
        <p:nvSpPr>
          <p:cNvPr id="16" name="テキスト プレースホルダー 11"/>
          <p:cNvSpPr>
            <a:spLocks noGrp="1"/>
          </p:cNvSpPr>
          <p:nvPr>
            <p:ph type="body" sz="quarter" idx="19" hasCustomPrompt="1"/>
          </p:nvPr>
        </p:nvSpPr>
        <p:spPr>
          <a:xfrm>
            <a:off x="975143" y="7878408"/>
            <a:ext cx="16077615" cy="1179677"/>
          </a:xfrm>
        </p:spPr>
        <p:txBody>
          <a:bodyPr>
            <a:normAutofit/>
          </a:bodyPr>
          <a:lstStyle>
            <a:lvl1pPr>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1759035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11">
                                            <p:txEl>
                                              <p:pRg st="0" end="0"/>
                                            </p:txEl>
                                          </p:spTgt>
                                        </p:tgtEl>
                                        <p:attrNameLst>
                                          <p:attrName>style.visibility</p:attrName>
                                        </p:attrNameLst>
                                      </p:cBhvr>
                                      <p:to>
                                        <p:strVal val="visible"/>
                                      </p:to>
                                    </p:set>
                                    <p:animEffect transition="in" filter="fade">
                                      <p:cBhvr>
                                        <p:cTn id="31" dur="500"/>
                                        <p:tgtEl>
                                          <p:spTgt spid="11">
                                            <p:txEl>
                                              <p:pRg st="0" end="0"/>
                                            </p:txEl>
                                          </p:spTgt>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4">
                                            <p:txEl>
                                              <p:pRg st="0" end="0"/>
                                            </p:txEl>
                                          </p:spTgt>
                                        </p:tgtEl>
                                        <p:attrNameLst>
                                          <p:attrName>style.visibility</p:attrName>
                                        </p:attrNameLst>
                                      </p:cBhvr>
                                      <p:to>
                                        <p:strVal val="visible"/>
                                      </p:to>
                                    </p:set>
                                    <p:animEffect transition="in" filter="fade">
                                      <p:cBhvr>
                                        <p:cTn id="35" dur="500"/>
                                        <p:tgtEl>
                                          <p:spTgt spid="14">
                                            <p:txEl>
                                              <p:pRg st="0" end="0"/>
                                            </p:txEl>
                                          </p:spTgt>
                                        </p:tgtEl>
                                      </p:cBhvr>
                                    </p:animEffect>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15">
                                            <p:txEl>
                                              <p:pRg st="0" end="0"/>
                                            </p:txEl>
                                          </p:spTgt>
                                        </p:tgtEl>
                                        <p:attrNameLst>
                                          <p:attrName>style.visibility</p:attrName>
                                        </p:attrNameLst>
                                      </p:cBhvr>
                                      <p:to>
                                        <p:strVal val="visible"/>
                                      </p:to>
                                    </p:set>
                                    <p:animEffect transition="in" filter="fade">
                                      <p:cBhvr>
                                        <p:cTn id="39" dur="500"/>
                                        <p:tgtEl>
                                          <p:spTgt spid="15">
                                            <p:txEl>
                                              <p:pRg st="0" end="0"/>
                                            </p:txEl>
                                          </p:spTgt>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16">
                                            <p:txEl>
                                              <p:pRg st="0" end="0"/>
                                            </p:txEl>
                                          </p:spTgt>
                                        </p:tgtEl>
                                        <p:attrNameLst>
                                          <p:attrName>style.visibility</p:attrName>
                                        </p:attrNameLst>
                                      </p:cBhvr>
                                      <p:to>
                                        <p:strVal val="visible"/>
                                      </p:to>
                                    </p:set>
                                    <p:animEffect transition="in" filter="fade">
                                      <p:cBhvr>
                                        <p:cTn id="43"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1" grpId="0" build="p">
        <p:tmplLst>
          <p:tmpl lvl="1">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build="p">
        <p:tmplLst>
          <p:tmpl lvl="1">
            <p:tnLst>
              <p:par>
                <p:cTn presetID="10" presetClass="entr" presetSubtype="0" fill="hold" nodeType="afterEffect">
                  <p:stCondLst>
                    <p:cond delay="0"/>
                  </p:stCondLst>
                  <p:childTnLst>
                    <p:set>
                      <p:cBhvr>
                        <p:cTn dur="1" fill="hold">
                          <p:stCondLst>
                            <p:cond delay="0"/>
                          </p:stCondLst>
                        </p:cTn>
                        <p:tgtEl>
                          <p:spTgt spid="16"/>
                        </p:tgtEl>
                        <p:attrNameLst>
                          <p:attrName>style.visibility</p:attrName>
                        </p:attrNameLst>
                      </p:cBhvr>
                      <p:to>
                        <p:strVal val="visible"/>
                      </p:to>
                    </p:set>
                    <p:animEffect transition="in" filter="fade">
                      <p:cBhvr>
                        <p:cTn dur="500"/>
                        <p:tgtEl>
                          <p:spTgt spid="16"/>
                        </p:tgtEl>
                      </p:cBhvr>
                    </p:animEffect>
                  </p:childTnLst>
                </p:cTn>
              </p:par>
            </p:tnLst>
          </p:tmpl>
        </p:tmplLst>
      </p:bldP>
    </p:bldLst>
  </p:timing>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 Column - Vertic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999207" y="3524669"/>
            <a:ext cx="5738477" cy="4692899"/>
          </a:xfrm>
        </p:spPr>
        <p:txBody>
          <a:bodyPr anchor="ctr"/>
          <a:lstStyle>
            <a:lvl1pPr algn="l">
              <a:defRPr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6761747" y="3525253"/>
            <a:ext cx="10311063" cy="4692315"/>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a:p>
            <a:pPr lvl="0"/>
            <a:endParaRPr lang="en-US" dirty="0"/>
          </a:p>
        </p:txBody>
      </p:sp>
    </p:spTree>
    <p:extLst>
      <p:ext uri="{BB962C8B-B14F-4D97-AF65-F5344CB8AC3E}">
        <p14:creationId xmlns:p14="http://schemas.microsoft.com/office/powerpoint/2010/main" val="307209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 Image - 1 Column - Vertical">
    <p:spTree>
      <p:nvGrpSpPr>
        <p:cNvPr id="1" name=""/>
        <p:cNvGrpSpPr/>
        <p:nvPr/>
      </p:nvGrpSpPr>
      <p:grpSpPr>
        <a:xfrm>
          <a:off x="0" y="0"/>
          <a:ext cx="0" cy="0"/>
          <a:chOff x="0" y="0"/>
          <a:chExt cx="0" cy="0"/>
        </a:xfrm>
      </p:grpSpPr>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330302" y="8540046"/>
            <a:ext cx="7368696" cy="596833"/>
          </a:xfrm>
          <a:prstGeom prst="rect">
            <a:avLst/>
          </a:prstGeom>
        </p:spPr>
      </p:pic>
      <p:sp>
        <p:nvSpPr>
          <p:cNvPr id="16" name="正方形/長方形 15"/>
          <p:cNvSpPr/>
          <p:nvPr userDrawn="1"/>
        </p:nvSpPr>
        <p:spPr>
          <a:xfrm>
            <a:off x="-12033" y="2839453"/>
            <a:ext cx="8554453" cy="570296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8863702"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8869550" y="3533705"/>
            <a:ext cx="8383733" cy="4922117"/>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9" name="図プレースホルダー 8"/>
          <p:cNvSpPr>
            <a:spLocks noGrp="1"/>
          </p:cNvSpPr>
          <p:nvPr>
            <p:ph type="pic" sz="quarter" idx="16" hasCustomPrompt="1"/>
          </p:nvPr>
        </p:nvSpPr>
        <p:spPr>
          <a:xfrm>
            <a:off x="-12033" y="2952750"/>
            <a:ext cx="8446170" cy="5481387"/>
          </a:xfrm>
        </p:spPr>
        <p:txBody>
          <a:bodyPr>
            <a:normAutofit/>
          </a:bodyPr>
          <a:lstStyle>
            <a:lvl1pPr>
              <a:defRPr sz="2000">
                <a:solidFill>
                  <a:schemeClr val="tx1">
                    <a:lumMod val="90000"/>
                    <a:lumOff val="10000"/>
                  </a:schemeClr>
                </a:solidFill>
              </a:defRPr>
            </a:lvl1pPr>
          </a:lstStyle>
          <a:p>
            <a:r>
              <a:rPr lang="en-US" dirty="0"/>
              <a:t>Add Image</a:t>
            </a:r>
          </a:p>
        </p:txBody>
      </p:sp>
    </p:spTree>
    <p:extLst>
      <p:ext uri="{BB962C8B-B14F-4D97-AF65-F5344CB8AC3E}">
        <p14:creationId xmlns:p14="http://schemas.microsoft.com/office/powerpoint/2010/main" val="2248799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42" presetClass="entr" presetSubtype="0" fill="hold" grpId="0" nodeType="after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anim calcmode="lin" valueType="num">
                                      <p:cBhvr>
                                        <p:cTn id="3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35"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1500"/>
                            </p:stCondLst>
                            <p:childTnLst>
                              <p:par>
                                <p:cTn id="37" presetID="42" presetClass="entr" presetSubtype="0" fill="hold" grpId="0" nodeType="afterEffect">
                                  <p:stCondLst>
                                    <p:cond delay="0"/>
                                  </p:stCondLst>
                                  <p:childTnLst>
                                    <p:set>
                                      <p:cBhvr>
                                        <p:cTn id="38" dur="1" fill="hold">
                                          <p:stCondLst>
                                            <p:cond delay="0"/>
                                          </p:stCondLst>
                                        </p:cTn>
                                        <p:tgtEl>
                                          <p:spTgt spid="13">
                                            <p:txEl>
                                              <p:pRg st="0" end="0"/>
                                            </p:txEl>
                                          </p:spTgt>
                                        </p:tgtEl>
                                        <p:attrNameLst>
                                          <p:attrName>style.visibility</p:attrName>
                                        </p:attrNameLst>
                                      </p:cBhvr>
                                      <p:to>
                                        <p:strVal val="visible"/>
                                      </p:to>
                                    </p:set>
                                    <p:animEffect transition="in" filter="fade">
                                      <p:cBhvr>
                                        <p:cTn id="39" dur="500"/>
                                        <p:tgtEl>
                                          <p:spTgt spid="13">
                                            <p:txEl>
                                              <p:pRg st="0" end="0"/>
                                            </p:txEl>
                                          </p:spTgt>
                                        </p:tgtEl>
                                      </p:cBhvr>
                                    </p:animEffect>
                                    <p:anim calcmode="lin" valueType="num">
                                      <p:cBhvr>
                                        <p:cTn id="40"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41" dur="5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42"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allAtOnce"/>
      <p:bldP spid="9" grpId="0"/>
    </p:bldLst>
  </p:timing>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1 Image - 2 Columns - Vertic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8863702"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8869550" y="3533705"/>
            <a:ext cx="8383733" cy="205295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
        <p:nvSpPr>
          <p:cNvPr id="14" name="テキスト プレースホルダー 11"/>
          <p:cNvSpPr>
            <a:spLocks noGrp="1"/>
          </p:cNvSpPr>
          <p:nvPr>
            <p:ph type="body" sz="quarter" idx="17" hasCustomPrompt="1"/>
          </p:nvPr>
        </p:nvSpPr>
        <p:spPr>
          <a:xfrm>
            <a:off x="8871723" y="5578639"/>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7" name="テキスト プレースホルダー 11"/>
          <p:cNvSpPr>
            <a:spLocks noGrp="1"/>
          </p:cNvSpPr>
          <p:nvPr>
            <p:ph type="body" sz="quarter" idx="18" hasCustomPrompt="1"/>
          </p:nvPr>
        </p:nvSpPr>
        <p:spPr>
          <a:xfrm>
            <a:off x="8877571" y="6369147"/>
            <a:ext cx="8383733" cy="205295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pic>
        <p:nvPicPr>
          <p:cNvPr id="21" name="図 20"/>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330302" y="8540046"/>
            <a:ext cx="7368696" cy="596833"/>
          </a:xfrm>
          <a:prstGeom prst="rect">
            <a:avLst/>
          </a:prstGeom>
        </p:spPr>
      </p:pic>
      <p:sp>
        <p:nvSpPr>
          <p:cNvPr id="22" name="正方形/長方形 21"/>
          <p:cNvSpPr/>
          <p:nvPr userDrawn="1"/>
        </p:nvSpPr>
        <p:spPr>
          <a:xfrm>
            <a:off x="-12033" y="2839453"/>
            <a:ext cx="8554453" cy="570296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3" name="図プレースホルダー 8"/>
          <p:cNvSpPr>
            <a:spLocks noGrp="1"/>
          </p:cNvSpPr>
          <p:nvPr>
            <p:ph type="pic" sz="quarter" idx="16" hasCustomPrompt="1"/>
          </p:nvPr>
        </p:nvSpPr>
        <p:spPr>
          <a:xfrm>
            <a:off x="-12033" y="2952750"/>
            <a:ext cx="8446170" cy="5481387"/>
          </a:xfrm>
        </p:spPr>
        <p:txBody>
          <a:bodyPr>
            <a:normAutofit/>
          </a:bodyPr>
          <a:lstStyle>
            <a:lvl1pPr>
              <a:defRPr sz="2000">
                <a:solidFill>
                  <a:schemeClr val="tx1">
                    <a:lumMod val="90000"/>
                    <a:lumOff val="10000"/>
                  </a:schemeClr>
                </a:solidFill>
              </a:defRPr>
            </a:lvl1pPr>
          </a:lstStyle>
          <a:p>
            <a:r>
              <a:rPr lang="en-US" dirty="0"/>
              <a:t>Add Image</a:t>
            </a:r>
          </a:p>
        </p:txBody>
      </p:sp>
    </p:spTree>
    <p:extLst>
      <p:ext uri="{BB962C8B-B14F-4D97-AF65-F5344CB8AC3E}">
        <p14:creationId xmlns:p14="http://schemas.microsoft.com/office/powerpoint/2010/main" val="168413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animEffect transition="in" filter="fade">
                                      <p:cBhvr>
                                        <p:cTn id="27" dur="500"/>
                                        <p:tgtEl>
                                          <p:spTgt spid="13">
                                            <p:txEl>
                                              <p:pRg st="0" end="0"/>
                                            </p:txEl>
                                          </p:spTgt>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14">
                                            <p:txEl>
                                              <p:pRg st="0" end="0"/>
                                            </p:txEl>
                                          </p:spTgt>
                                        </p:tgtEl>
                                        <p:attrNameLst>
                                          <p:attrName>style.visibility</p:attrName>
                                        </p:attrNameLst>
                                      </p:cBhvr>
                                      <p:to>
                                        <p:strVal val="visible"/>
                                      </p:to>
                                    </p:set>
                                    <p:animEffect transition="in" filter="fade">
                                      <p:cBhvr>
                                        <p:cTn id="31" dur="500"/>
                                        <p:tgtEl>
                                          <p:spTgt spid="14">
                                            <p:txEl>
                                              <p:pRg st="0" end="0"/>
                                            </p:txEl>
                                          </p:spTgt>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7">
                                            <p:txEl>
                                              <p:pRg st="0" end="0"/>
                                            </p:txEl>
                                          </p:spTgt>
                                        </p:tgtEl>
                                        <p:attrNameLst>
                                          <p:attrName>style.visibility</p:attrName>
                                        </p:attrNameLst>
                                      </p:cBhvr>
                                      <p:to>
                                        <p:strVal val="visible"/>
                                      </p:to>
                                    </p:set>
                                    <p:animEffect transition="in" filter="fade">
                                      <p:cBhvr>
                                        <p:cTn id="35"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10"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build="p">
        <p:tmplLst>
          <p:tmpl lvl="1">
            <p:tnLst>
              <p:par>
                <p:cTn presetID="10"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4" grpId="0" build="p">
        <p:tmplLst>
          <p:tmpl lvl="1">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Image - 1 Column - Vertical - Caption">
    <p:spTree>
      <p:nvGrpSpPr>
        <p:cNvPr id="1" name=""/>
        <p:cNvGrpSpPr/>
        <p:nvPr/>
      </p:nvGrpSpPr>
      <p:grpSpPr>
        <a:xfrm>
          <a:off x="0" y="0"/>
          <a:ext cx="0" cy="0"/>
          <a:chOff x="0" y="0"/>
          <a:chExt cx="0" cy="0"/>
        </a:xfrm>
      </p:grpSpPr>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330302" y="8540046"/>
            <a:ext cx="7368696" cy="596833"/>
          </a:xfrm>
          <a:prstGeom prst="rect">
            <a:avLst/>
          </a:prstGeom>
        </p:spPr>
      </p:pic>
      <p:sp>
        <p:nvSpPr>
          <p:cNvPr id="16" name="正方形/長方形 15"/>
          <p:cNvSpPr/>
          <p:nvPr userDrawn="1"/>
        </p:nvSpPr>
        <p:spPr>
          <a:xfrm>
            <a:off x="-12033" y="2839453"/>
            <a:ext cx="8554453" cy="570296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8869420"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8875268" y="3533705"/>
            <a:ext cx="8383733" cy="4922117"/>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9" name="図プレースホルダー 8"/>
          <p:cNvSpPr>
            <a:spLocks noGrp="1"/>
          </p:cNvSpPr>
          <p:nvPr>
            <p:ph type="pic" sz="quarter" idx="16" hasCustomPrompt="1"/>
          </p:nvPr>
        </p:nvSpPr>
        <p:spPr>
          <a:xfrm>
            <a:off x="-12033" y="2952750"/>
            <a:ext cx="8446170" cy="5481387"/>
          </a:xfrm>
        </p:spPr>
        <p:txBody>
          <a:bodyPr>
            <a:normAutofit/>
          </a:bodyPr>
          <a:lstStyle>
            <a:lvl1pPr>
              <a:defRPr sz="2000">
                <a:solidFill>
                  <a:schemeClr val="tx1">
                    <a:lumMod val="90000"/>
                    <a:lumOff val="10000"/>
                  </a:schemeClr>
                </a:solidFill>
              </a:defRPr>
            </a:lvl1pPr>
          </a:lstStyle>
          <a:p>
            <a:r>
              <a:rPr lang="en-US" dirty="0"/>
              <a:t>Add Image</a:t>
            </a:r>
          </a:p>
        </p:txBody>
      </p:sp>
      <p:sp>
        <p:nvSpPr>
          <p:cNvPr id="14" name="テキスト プレースホルダー 11"/>
          <p:cNvSpPr>
            <a:spLocks noGrp="1"/>
          </p:cNvSpPr>
          <p:nvPr>
            <p:ph type="body" sz="quarter" idx="17" hasCustomPrompt="1"/>
          </p:nvPr>
        </p:nvSpPr>
        <p:spPr>
          <a:xfrm>
            <a:off x="-12033" y="7904746"/>
            <a:ext cx="8446170"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spTree>
    <p:extLst>
      <p:ext uri="{BB962C8B-B14F-4D97-AF65-F5344CB8AC3E}">
        <p14:creationId xmlns:p14="http://schemas.microsoft.com/office/powerpoint/2010/main" val="4121347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14">
                                            <p:bg/>
                                          </p:spTgt>
                                        </p:tgtEl>
                                        <p:attrNameLst>
                                          <p:attrName>style.visibility</p:attrName>
                                        </p:attrNameLst>
                                      </p:cBhvr>
                                      <p:to>
                                        <p:strVal val="visible"/>
                                      </p:to>
                                    </p:set>
                                    <p:animEffect transition="in" filter="fade">
                                      <p:cBhvr>
                                        <p:cTn id="33" dur="500"/>
                                        <p:tgtEl>
                                          <p:spTgt spid="14">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xEl>
                                              <p:pRg st="0" end="0"/>
                                            </p:txEl>
                                          </p:spTgt>
                                        </p:tgtEl>
                                        <p:attrNameLst>
                                          <p:attrName>style.visibility</p:attrName>
                                        </p:attrNameLst>
                                      </p:cBhvr>
                                      <p:to>
                                        <p:strVal val="visible"/>
                                      </p:to>
                                    </p:set>
                                    <p:animEffect transition="in" filter="fade">
                                      <p:cBhvr>
                                        <p:cTn id="36" dur="500"/>
                                        <p:tgtEl>
                                          <p:spTgt spid="14">
                                            <p:txEl>
                                              <p:pRg st="0" end="0"/>
                                            </p:txEl>
                                          </p:spTgt>
                                        </p:tgtEl>
                                      </p:cBhvr>
                                    </p:animEffect>
                                  </p:childTnLst>
                                </p:cTn>
                              </p:par>
                            </p:childTnLst>
                          </p:cTn>
                        </p:par>
                        <p:par>
                          <p:cTn id="37" fill="hold">
                            <p:stCondLst>
                              <p:cond delay="1500"/>
                            </p:stCondLst>
                            <p:childTnLst>
                              <p:par>
                                <p:cTn id="38" presetID="42" presetClass="entr" presetSubtype="0" fill="hold" grpId="0" nodeType="afterEffect">
                                  <p:stCondLst>
                                    <p:cond delay="0"/>
                                  </p:stCondLst>
                                  <p:childTnLst>
                                    <p:set>
                                      <p:cBhvr>
                                        <p:cTn id="39" dur="1" fill="hold">
                                          <p:stCondLst>
                                            <p:cond delay="0"/>
                                          </p:stCondLst>
                                        </p:cTn>
                                        <p:tgtEl>
                                          <p:spTgt spid="12">
                                            <p:txEl>
                                              <p:pRg st="0" end="0"/>
                                            </p:txEl>
                                          </p:spTgt>
                                        </p:tgtEl>
                                        <p:attrNameLst>
                                          <p:attrName>style.visibility</p:attrName>
                                        </p:attrNameLst>
                                      </p:cBhvr>
                                      <p:to>
                                        <p:strVal val="visible"/>
                                      </p:to>
                                    </p:set>
                                    <p:animEffect transition="in" filter="fade">
                                      <p:cBhvr>
                                        <p:cTn id="40" dur="500"/>
                                        <p:tgtEl>
                                          <p:spTgt spid="12">
                                            <p:txEl>
                                              <p:pRg st="0" end="0"/>
                                            </p:txEl>
                                          </p:spTgt>
                                        </p:tgtEl>
                                      </p:cBhvr>
                                    </p:animEffect>
                                    <p:anim calcmode="lin" valueType="num">
                                      <p:cBhvr>
                                        <p:cTn id="41"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42"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43" fill="hold">
                            <p:stCondLst>
                              <p:cond delay="2000"/>
                            </p:stCondLst>
                            <p:childTnLst>
                              <p:par>
                                <p:cTn id="44" presetID="42" presetClass="entr" presetSubtype="0" fill="hold" grpId="0" nodeType="afterEffect">
                                  <p:stCondLst>
                                    <p:cond delay="0"/>
                                  </p:stCondLst>
                                  <p:childTnLst>
                                    <p:set>
                                      <p:cBhvr>
                                        <p:cTn id="45" dur="1" fill="hold">
                                          <p:stCondLst>
                                            <p:cond delay="0"/>
                                          </p:stCondLst>
                                        </p:cTn>
                                        <p:tgtEl>
                                          <p:spTgt spid="13">
                                            <p:txEl>
                                              <p:pRg st="0" end="0"/>
                                            </p:txEl>
                                          </p:spTgt>
                                        </p:tgtEl>
                                        <p:attrNameLst>
                                          <p:attrName>style.visibility</p:attrName>
                                        </p:attrNameLst>
                                      </p:cBhvr>
                                      <p:to>
                                        <p:strVal val="visible"/>
                                      </p:to>
                                    </p:set>
                                    <p:animEffect transition="in" filter="fade">
                                      <p:cBhvr>
                                        <p:cTn id="46" dur="500"/>
                                        <p:tgtEl>
                                          <p:spTgt spid="13">
                                            <p:txEl>
                                              <p:pRg st="0" end="0"/>
                                            </p:txEl>
                                          </p:spTgt>
                                        </p:tgtEl>
                                      </p:cBhvr>
                                    </p:animEffect>
                                    <p:anim calcmode="lin" valueType="num">
                                      <p:cBhvr>
                                        <p:cTn id="4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48" dur="5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42"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allAtOnce"/>
      <p:bldP spid="9" grpId="0"/>
      <p:bldP spid="14" grpId="0" build="allAtOnce" animBg="1">
        <p:tmplLst>
          <p:tmpl>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5427094"/>
            <a:ext cx="3513221" cy="2173513"/>
          </a:xfrm>
          <a:prstGeom prst="rect">
            <a:avLst/>
          </a:prstGeom>
        </p:spPr>
      </p:pic>
      <p:sp>
        <p:nvSpPr>
          <p:cNvPr id="3" name="Title 1"/>
          <p:cNvSpPr>
            <a:spLocks noGrp="1"/>
          </p:cNvSpPr>
          <p:nvPr>
            <p:ph type="ctrTitle" hasCustomPrompt="1"/>
          </p:nvPr>
        </p:nvSpPr>
        <p:spPr>
          <a:xfrm>
            <a:off x="3476934" y="5245771"/>
            <a:ext cx="13714810" cy="1409384"/>
          </a:xfrm>
        </p:spPr>
        <p:txBody>
          <a:bodyPr anchor="b">
            <a:normAutofit/>
          </a:bodyPr>
          <a:lstStyle>
            <a:lvl1pPr algn="l">
              <a:defRPr sz="80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3549162" y="6514899"/>
            <a:ext cx="13714810" cy="595763"/>
          </a:xfrm>
        </p:spPr>
        <p:txBody>
          <a:bodyPr>
            <a:normAutofit/>
          </a:bodyPr>
          <a:lstStyle>
            <a:lvl1pPr marL="0" indent="0" algn="l">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
        <p:nvSpPr>
          <p:cNvPr id="5" name="テキスト プレースホルダー 11"/>
          <p:cNvSpPr>
            <a:spLocks noGrp="1"/>
          </p:cNvSpPr>
          <p:nvPr>
            <p:ph type="body" sz="quarter" idx="14" hasCustomPrompt="1"/>
          </p:nvPr>
        </p:nvSpPr>
        <p:spPr>
          <a:xfrm>
            <a:off x="349502" y="6290977"/>
            <a:ext cx="2874961" cy="662321"/>
          </a:xfrm>
        </p:spPr>
        <p:txBody>
          <a:bodyPr/>
          <a:lstStyle>
            <a:lvl1pPr algn="r">
              <a:defRPr baseline="0">
                <a:solidFill>
                  <a:schemeClr val="accent1"/>
                </a:solidFill>
                <a:latin typeface="Aileron Thin" pitchFamily="50" charset="0"/>
              </a:defRPr>
            </a:lvl1pPr>
          </a:lstStyle>
          <a:p>
            <a:pPr lvl="0"/>
            <a:r>
              <a:rPr lang="en-US" dirty="0"/>
              <a:t>Section 00</a:t>
            </a:r>
          </a:p>
        </p:txBody>
      </p:sp>
    </p:spTree>
    <p:extLst>
      <p:ext uri="{BB962C8B-B14F-4D97-AF65-F5344CB8AC3E}">
        <p14:creationId xmlns:p14="http://schemas.microsoft.com/office/powerpoint/2010/main" val="3916418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fill="hold"/>
                                        <p:tgtEl>
                                          <p:spTgt spid="6"/>
                                        </p:tgtEl>
                                        <p:attrNameLst>
                                          <p:attrName>ppt_x</p:attrName>
                                        </p:attrNameLst>
                                      </p:cBhvr>
                                      <p:tavLst>
                                        <p:tav tm="0">
                                          <p:val>
                                            <p:strVal val="0-#ppt_w/2"/>
                                          </p:val>
                                        </p:tav>
                                        <p:tav tm="100000">
                                          <p:val>
                                            <p:strVal val="#ppt_x"/>
                                          </p:val>
                                        </p:tav>
                                      </p:tavLst>
                                    </p:anim>
                                    <p:anim calcmode="lin" valueType="num">
                                      <p:cBhvr additive="base">
                                        <p:cTn id="8" dur="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additive="base">
                                        <p:cTn id="11" dur="25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2" dur="25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
                            </p:stCondLst>
                            <p:childTnLst>
                              <p:par>
                                <p:cTn id="14" presetID="42"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750"/>
                                        <p:tgtEl>
                                          <p:spTgt spid="3"/>
                                        </p:tgtEl>
                                      </p:cBhvr>
                                    </p:animEffect>
                                    <p:anim calcmode="lin" valueType="num">
                                      <p:cBhvr>
                                        <p:cTn id="17" dur="750" fill="hold"/>
                                        <p:tgtEl>
                                          <p:spTgt spid="3"/>
                                        </p:tgtEl>
                                        <p:attrNameLst>
                                          <p:attrName>ppt_x</p:attrName>
                                        </p:attrNameLst>
                                      </p:cBhvr>
                                      <p:tavLst>
                                        <p:tav tm="0">
                                          <p:val>
                                            <p:strVal val="#ppt_x"/>
                                          </p:val>
                                        </p:tav>
                                        <p:tav tm="100000">
                                          <p:val>
                                            <p:strVal val="#ppt_x"/>
                                          </p:val>
                                        </p:tav>
                                      </p:tavLst>
                                    </p:anim>
                                    <p:anim calcmode="lin" valueType="num">
                                      <p:cBhvr>
                                        <p:cTn id="18" dur="750" fill="hold"/>
                                        <p:tgtEl>
                                          <p:spTgt spid="3"/>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750"/>
                                        <p:tgtEl>
                                          <p:spTgt spid="4">
                                            <p:txEl>
                                              <p:pRg st="0" end="0"/>
                                            </p:txEl>
                                          </p:spTgt>
                                        </p:tgtEl>
                                      </p:cBhvr>
                                    </p:animEffect>
                                    <p:anim calcmode="lin" valueType="num">
                                      <p:cBhvr>
                                        <p:cTn id="22"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75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42"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anim calcmode="lin" valueType="num">
                      <p:cBhvr>
                        <p:cTn dur="750" fill="hold"/>
                        <p:tgtEl>
                          <p:spTgt spid="4"/>
                        </p:tgtEl>
                        <p:attrNameLst>
                          <p:attrName>ppt_x</p:attrName>
                        </p:attrNameLst>
                      </p:cBhvr>
                      <p:tavLst>
                        <p:tav tm="0">
                          <p:val>
                            <p:strVal val="#ppt_x"/>
                          </p:val>
                        </p:tav>
                        <p:tav tm="100000">
                          <p:val>
                            <p:strVal val="#ppt_x"/>
                          </p:val>
                        </p:tav>
                      </p:tavLst>
                    </p:anim>
                    <p:anim calcmode="lin" valueType="num">
                      <p:cBhvr>
                        <p:cTn dur="750" fill="hold"/>
                        <p:tgtEl>
                          <p:spTgt spid="4"/>
                        </p:tgtEl>
                        <p:attrNameLst>
                          <p:attrName>ppt_y</p:attrName>
                        </p:attrNameLst>
                      </p:cBhvr>
                      <p:tavLst>
                        <p:tav tm="0">
                          <p:val>
                            <p:strVal val="#ppt_y+.1"/>
                          </p:val>
                        </p:tav>
                        <p:tav tm="100000">
                          <p:val>
                            <p:strVal val="#ppt_y"/>
                          </p:val>
                        </p:tav>
                      </p:tavLst>
                    </p:anim>
                  </p:childTnLst>
                </p:cTn>
              </p:par>
            </p:tnLst>
          </p:tmpl>
        </p:tmplLst>
      </p:bldP>
      <p:bldP spid="5" grpId="0" build="p">
        <p:tmplLst>
          <p:tmpl lvl="1">
            <p:tnLst>
              <p:par>
                <p:cTn presetID="2" presetClass="entr" presetSubtype="8" fill="hold" nodeType="with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250" fill="hold"/>
                        <p:tgtEl>
                          <p:spTgt spid="5"/>
                        </p:tgtEl>
                        <p:attrNameLst>
                          <p:attrName>ppt_x</p:attrName>
                        </p:attrNameLst>
                      </p:cBhvr>
                      <p:tavLst>
                        <p:tav tm="0">
                          <p:val>
                            <p:strVal val="0-#ppt_w/2"/>
                          </p:val>
                        </p:tav>
                        <p:tav tm="100000">
                          <p:val>
                            <p:strVal val="#ppt_x"/>
                          </p:val>
                        </p:tav>
                      </p:tavLst>
                    </p:anim>
                    <p:anim calcmode="lin" valueType="num">
                      <p:cBhvr additive="base">
                        <p:cTn dur="250" fill="hold"/>
                        <p:tgtEl>
                          <p:spTgt spid="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 Image - 1 Column - Vertical - Caption - Skill">
    <p:spTree>
      <p:nvGrpSpPr>
        <p:cNvPr id="1" name=""/>
        <p:cNvGrpSpPr/>
        <p:nvPr/>
      </p:nvGrpSpPr>
      <p:grpSpPr>
        <a:xfrm>
          <a:off x="0" y="0"/>
          <a:ext cx="0" cy="0"/>
          <a:chOff x="0" y="0"/>
          <a:chExt cx="0" cy="0"/>
        </a:xfrm>
      </p:grpSpPr>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330302" y="8540046"/>
            <a:ext cx="7368696" cy="596833"/>
          </a:xfrm>
          <a:prstGeom prst="rect">
            <a:avLst/>
          </a:prstGeom>
        </p:spPr>
      </p:pic>
      <p:sp>
        <p:nvSpPr>
          <p:cNvPr id="16" name="正方形/長方形 15"/>
          <p:cNvSpPr/>
          <p:nvPr userDrawn="1"/>
        </p:nvSpPr>
        <p:spPr>
          <a:xfrm>
            <a:off x="-12033" y="2839453"/>
            <a:ext cx="8554453" cy="570296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8869420"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8875268" y="3533705"/>
            <a:ext cx="8383733" cy="1531781"/>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9" name="図プレースホルダー 8"/>
          <p:cNvSpPr>
            <a:spLocks noGrp="1"/>
          </p:cNvSpPr>
          <p:nvPr>
            <p:ph type="pic" sz="quarter" idx="16" hasCustomPrompt="1"/>
          </p:nvPr>
        </p:nvSpPr>
        <p:spPr>
          <a:xfrm>
            <a:off x="-12033" y="2952750"/>
            <a:ext cx="8446170" cy="5481387"/>
          </a:xfrm>
        </p:spPr>
        <p:txBody>
          <a:bodyPr>
            <a:normAutofit/>
          </a:bodyPr>
          <a:lstStyle>
            <a:lvl1pPr>
              <a:defRPr sz="2000">
                <a:solidFill>
                  <a:schemeClr val="tx1">
                    <a:lumMod val="90000"/>
                    <a:lumOff val="10000"/>
                  </a:schemeClr>
                </a:solidFill>
              </a:defRPr>
            </a:lvl1pPr>
          </a:lstStyle>
          <a:p>
            <a:r>
              <a:rPr lang="en-US" dirty="0"/>
              <a:t>Add Image</a:t>
            </a:r>
          </a:p>
        </p:txBody>
      </p:sp>
      <p:sp>
        <p:nvSpPr>
          <p:cNvPr id="14" name="テキスト プレースホルダー 11"/>
          <p:cNvSpPr>
            <a:spLocks noGrp="1"/>
          </p:cNvSpPr>
          <p:nvPr>
            <p:ph type="body" sz="quarter" idx="17" hasCustomPrompt="1"/>
          </p:nvPr>
        </p:nvSpPr>
        <p:spPr>
          <a:xfrm>
            <a:off x="-12033" y="7904746"/>
            <a:ext cx="8446170"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spTree>
    <p:extLst>
      <p:ext uri="{BB962C8B-B14F-4D97-AF65-F5344CB8AC3E}">
        <p14:creationId xmlns:p14="http://schemas.microsoft.com/office/powerpoint/2010/main" val="745523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42" presetClass="entr" presetSubtype="0" fill="hold" grpId="0" nodeType="afterEffect">
                                  <p:stCondLst>
                                    <p:cond delay="0"/>
                                  </p:stCondLst>
                                  <p:childTnLst>
                                    <p:set>
                                      <p:cBhvr>
                                        <p:cTn id="32" dur="1" fill="hold">
                                          <p:stCondLst>
                                            <p:cond delay="0"/>
                                          </p:stCondLst>
                                        </p:cTn>
                                        <p:tgtEl>
                                          <p:spTgt spid="12">
                                            <p:txEl>
                                              <p:pRg st="0" end="0"/>
                                            </p:txEl>
                                          </p:spTgt>
                                        </p:tgtEl>
                                        <p:attrNameLst>
                                          <p:attrName>style.visibility</p:attrName>
                                        </p:attrNameLst>
                                      </p:cBhvr>
                                      <p:to>
                                        <p:strVal val="visible"/>
                                      </p:to>
                                    </p:set>
                                    <p:animEffect transition="in" filter="fade">
                                      <p:cBhvr>
                                        <p:cTn id="33" dur="500"/>
                                        <p:tgtEl>
                                          <p:spTgt spid="12">
                                            <p:txEl>
                                              <p:pRg st="0" end="0"/>
                                            </p:txEl>
                                          </p:spTgt>
                                        </p:tgtEl>
                                      </p:cBhvr>
                                    </p:animEffect>
                                    <p:anim calcmode="lin" valueType="num">
                                      <p:cBhvr>
                                        <p:cTn id="3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35"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36" fill="hold">
                            <p:stCondLst>
                              <p:cond delay="1500"/>
                            </p:stCondLst>
                            <p:childTnLst>
                              <p:par>
                                <p:cTn id="37" presetID="42" presetClass="entr" presetSubtype="0" fill="hold" grpId="0" nodeType="afterEffect">
                                  <p:stCondLst>
                                    <p:cond delay="0"/>
                                  </p:stCondLst>
                                  <p:childTnLst>
                                    <p:set>
                                      <p:cBhvr>
                                        <p:cTn id="38" dur="1" fill="hold">
                                          <p:stCondLst>
                                            <p:cond delay="0"/>
                                          </p:stCondLst>
                                        </p:cTn>
                                        <p:tgtEl>
                                          <p:spTgt spid="13">
                                            <p:txEl>
                                              <p:pRg st="0" end="0"/>
                                            </p:txEl>
                                          </p:spTgt>
                                        </p:tgtEl>
                                        <p:attrNameLst>
                                          <p:attrName>style.visibility</p:attrName>
                                        </p:attrNameLst>
                                      </p:cBhvr>
                                      <p:to>
                                        <p:strVal val="visible"/>
                                      </p:to>
                                    </p:set>
                                    <p:animEffect transition="in" filter="fade">
                                      <p:cBhvr>
                                        <p:cTn id="39" dur="500"/>
                                        <p:tgtEl>
                                          <p:spTgt spid="13">
                                            <p:txEl>
                                              <p:pRg st="0" end="0"/>
                                            </p:txEl>
                                          </p:spTgt>
                                        </p:tgtEl>
                                      </p:cBhvr>
                                    </p:animEffect>
                                    <p:anim calcmode="lin" valueType="num">
                                      <p:cBhvr>
                                        <p:cTn id="40"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41" dur="5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42" presetClass="entr" presetSubtype="0" fill="hold" grpId="0" nodeType="afterEffect">
                                  <p:stCondLst>
                                    <p:cond delay="0"/>
                                  </p:stCondLst>
                                  <p:childTnLst>
                                    <p:set>
                                      <p:cBhvr>
                                        <p:cTn id="44" dur="1" fill="hold">
                                          <p:stCondLst>
                                            <p:cond delay="0"/>
                                          </p:stCondLst>
                                        </p:cTn>
                                        <p:tgtEl>
                                          <p:spTgt spid="14">
                                            <p:bg/>
                                          </p:spTgt>
                                        </p:tgtEl>
                                        <p:attrNameLst>
                                          <p:attrName>style.visibility</p:attrName>
                                        </p:attrNameLst>
                                      </p:cBhvr>
                                      <p:to>
                                        <p:strVal val="visible"/>
                                      </p:to>
                                    </p:set>
                                    <p:animEffect transition="in" filter="fade">
                                      <p:cBhvr>
                                        <p:cTn id="45" dur="500"/>
                                        <p:tgtEl>
                                          <p:spTgt spid="14">
                                            <p:bg/>
                                          </p:spTgt>
                                        </p:tgtEl>
                                      </p:cBhvr>
                                    </p:animEffect>
                                    <p:anim calcmode="lin" valueType="num">
                                      <p:cBhvr>
                                        <p:cTn id="46" dur="500" fill="hold"/>
                                        <p:tgtEl>
                                          <p:spTgt spid="14">
                                            <p:bg/>
                                          </p:spTgt>
                                        </p:tgtEl>
                                        <p:attrNameLst>
                                          <p:attrName>ppt_x</p:attrName>
                                        </p:attrNameLst>
                                      </p:cBhvr>
                                      <p:tavLst>
                                        <p:tav tm="0">
                                          <p:val>
                                            <p:strVal val="#ppt_x"/>
                                          </p:val>
                                        </p:tav>
                                        <p:tav tm="100000">
                                          <p:val>
                                            <p:strVal val="#ppt_x"/>
                                          </p:val>
                                        </p:tav>
                                      </p:tavLst>
                                    </p:anim>
                                    <p:anim calcmode="lin" valueType="num">
                                      <p:cBhvr>
                                        <p:cTn id="47" dur="500" fill="hold"/>
                                        <p:tgtEl>
                                          <p:spTgt spid="14">
                                            <p:bg/>
                                          </p:spTgt>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14">
                                            <p:txEl>
                                              <p:pRg st="0" end="0"/>
                                            </p:txEl>
                                          </p:spTgt>
                                        </p:tgtEl>
                                        <p:attrNameLst>
                                          <p:attrName>style.visibility</p:attrName>
                                        </p:attrNameLst>
                                      </p:cBhvr>
                                      <p:to>
                                        <p:strVal val="visible"/>
                                      </p:to>
                                    </p:set>
                                    <p:animEffect transition="in" filter="fade">
                                      <p:cBhvr>
                                        <p:cTn id="52" dur="500"/>
                                        <p:tgtEl>
                                          <p:spTgt spid="14">
                                            <p:txEl>
                                              <p:pRg st="0" end="0"/>
                                            </p:txEl>
                                          </p:spTgt>
                                        </p:tgtEl>
                                      </p:cBhvr>
                                    </p:animEffect>
                                    <p:anim calcmode="lin" valueType="num">
                                      <p:cBhvr>
                                        <p:cTn id="53"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54" dur="5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42"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p">
        <p:tmplLst>
          <p:tmpl lvl="1">
            <p:tnLst>
              <p:par>
                <p:cTn presetID="42"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anim calcmode="lin" valueType="num">
                      <p:cBhvr>
                        <p:cTn dur="500" fill="hold"/>
                        <p:tgtEl>
                          <p:spTgt spid="13"/>
                        </p:tgtEl>
                        <p:attrNameLst>
                          <p:attrName>ppt_x</p:attrName>
                        </p:attrNameLst>
                      </p:cBhvr>
                      <p:tavLst>
                        <p:tav tm="0">
                          <p:val>
                            <p:strVal val="#ppt_x"/>
                          </p:val>
                        </p:tav>
                        <p:tav tm="100000">
                          <p:val>
                            <p:strVal val="#ppt_x"/>
                          </p:val>
                        </p:tav>
                      </p:tavLst>
                    </p:anim>
                    <p:anim calcmode="lin" valueType="num">
                      <p:cBhvr>
                        <p:cTn dur="500" fill="hold"/>
                        <p:tgtEl>
                          <p:spTgt spid="13"/>
                        </p:tgtEl>
                        <p:attrNameLst>
                          <p:attrName>ppt_y</p:attrName>
                        </p:attrNameLst>
                      </p:cBhvr>
                      <p:tavLst>
                        <p:tav tm="0">
                          <p:val>
                            <p:strVal val="#ppt_y+.1"/>
                          </p:val>
                        </p:tav>
                        <p:tav tm="100000">
                          <p:val>
                            <p:strVal val="#ppt_y"/>
                          </p:val>
                        </p:tav>
                      </p:tavLst>
                    </p:anim>
                  </p:childTnLst>
                </p:cTn>
              </p:par>
            </p:tnLst>
          </p:tmpl>
        </p:tmplLst>
      </p:bldP>
      <p:bldP spid="9" grpId="0"/>
      <p:bldP spid="14" grpId="0" build="p" animBg="1">
        <p:tmplLst>
          <p:tmpl lvl="1">
            <p:tnLst>
              <p:par>
                <p:cTn presetID="42" presetClass="entr" presetSubtype="0" fill="hold" nodeType="click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anim calcmode="lin" valueType="num">
                      <p:cBhvr>
                        <p:cTn dur="500" fill="hold"/>
                        <p:tgtEl>
                          <p:spTgt spid="14"/>
                        </p:tgtEl>
                        <p:attrNameLst>
                          <p:attrName>ppt_x</p:attrName>
                        </p:attrNameLst>
                      </p:cBhvr>
                      <p:tavLst>
                        <p:tav tm="0">
                          <p:val>
                            <p:strVal val="#ppt_x"/>
                          </p:val>
                        </p:tav>
                        <p:tav tm="100000">
                          <p:val>
                            <p:strVal val="#ppt_x"/>
                          </p:val>
                        </p:tav>
                      </p:tavLst>
                    </p:anim>
                    <p:anim calcmode="lin" valueType="num">
                      <p:cBhvr>
                        <p:cTn dur="500" fill="hold"/>
                        <p:tgtEl>
                          <p:spTgt spid="14"/>
                        </p:tgtEl>
                        <p:attrNameLst>
                          <p:attrName>ppt_y</p:attrName>
                        </p:attrNameLst>
                      </p:cBhvr>
                      <p:tavLst>
                        <p:tav tm="0">
                          <p:val>
                            <p:strVal val="#ppt_y+.1"/>
                          </p:val>
                        </p:tav>
                        <p:tav tm="100000">
                          <p:val>
                            <p:strVal val="#ppt_y"/>
                          </p:val>
                        </p:tav>
                      </p:tavLst>
                    </p:anim>
                  </p:childTnLst>
                </p:cTn>
              </p:par>
            </p:tnLst>
          </p:tmpl>
        </p:tmplLst>
      </p:bldP>
    </p:bldLst>
  </p:timing>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No Image - 1 Column - Vertic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2" name="テキスト プレースホルダー 11"/>
          <p:cNvSpPr>
            <a:spLocks noGrp="1"/>
          </p:cNvSpPr>
          <p:nvPr>
            <p:ph type="body" sz="quarter" idx="14" hasCustomPrompt="1"/>
          </p:nvPr>
        </p:nvSpPr>
        <p:spPr>
          <a:xfrm>
            <a:off x="8863702"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3" name="テキスト プレースホルダー 11"/>
          <p:cNvSpPr>
            <a:spLocks noGrp="1"/>
          </p:cNvSpPr>
          <p:nvPr>
            <p:ph type="body" sz="quarter" idx="15" hasCustomPrompt="1"/>
          </p:nvPr>
        </p:nvSpPr>
        <p:spPr>
          <a:xfrm>
            <a:off x="8869550" y="3533705"/>
            <a:ext cx="8383733" cy="4922117"/>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3904943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42" presetClass="entr" presetSubtype="0"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anim calcmode="lin" valueType="num">
                                      <p:cBhvr>
                                        <p:cTn id="2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5" dur="5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42" presetClass="entr" presetSubtype="0" fill="hold" grpId="0" nodeType="afterEffect">
                                  <p:stCondLst>
                                    <p:cond delay="0"/>
                                  </p:stCondLst>
                                  <p:childTnLst>
                                    <p:set>
                                      <p:cBhvr>
                                        <p:cTn id="28" dur="1" fill="hold">
                                          <p:stCondLst>
                                            <p:cond delay="0"/>
                                          </p:stCondLst>
                                        </p:cTn>
                                        <p:tgtEl>
                                          <p:spTgt spid="13">
                                            <p:txEl>
                                              <p:pRg st="0" end="0"/>
                                            </p:txEl>
                                          </p:spTgt>
                                        </p:tgtEl>
                                        <p:attrNameLst>
                                          <p:attrName>style.visibility</p:attrName>
                                        </p:attrNameLst>
                                      </p:cBhvr>
                                      <p:to>
                                        <p:strVal val="visible"/>
                                      </p:to>
                                    </p:set>
                                    <p:animEffect transition="in" filter="fade">
                                      <p:cBhvr>
                                        <p:cTn id="29" dur="500"/>
                                        <p:tgtEl>
                                          <p:spTgt spid="13">
                                            <p:txEl>
                                              <p:pRg st="0" end="0"/>
                                            </p:txEl>
                                          </p:spTgt>
                                        </p:tgtEl>
                                      </p:cBhvr>
                                    </p:animEffect>
                                    <p:anim calcmode="lin" valueType="num">
                                      <p:cBhvr>
                                        <p:cTn id="30"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2" grpId="0" build="p">
        <p:tmplLst>
          <p:tmpl lvl="1">
            <p:tnLst>
              <p:par>
                <p:cTn presetID="42" presetClass="entr" presetSubtype="0" fill="hold" nodeType="after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anim calcmode="lin" valueType="num">
                      <p:cBhvr>
                        <p:cTn dur="500" fill="hold"/>
                        <p:tgtEl>
                          <p:spTgt spid="12"/>
                        </p:tgtEl>
                        <p:attrNameLst>
                          <p:attrName>ppt_x</p:attrName>
                        </p:attrNameLst>
                      </p:cBhvr>
                      <p:tavLst>
                        <p:tav tm="0">
                          <p:val>
                            <p:strVal val="#ppt_x"/>
                          </p:val>
                        </p:tav>
                        <p:tav tm="100000">
                          <p:val>
                            <p:strVal val="#ppt_x"/>
                          </p:val>
                        </p:tav>
                      </p:tavLst>
                    </p:anim>
                    <p:anim calcmode="lin" valueType="num">
                      <p:cBhvr>
                        <p:cTn dur="500" fill="hold"/>
                        <p:tgtEl>
                          <p:spTgt spid="12"/>
                        </p:tgtEl>
                        <p:attrNameLst>
                          <p:attrName>ppt_y</p:attrName>
                        </p:attrNameLst>
                      </p:cBhvr>
                      <p:tavLst>
                        <p:tav tm="0">
                          <p:val>
                            <p:strVal val="#ppt_y+.1"/>
                          </p:val>
                        </p:tav>
                        <p:tav tm="100000">
                          <p:val>
                            <p:strVal val="#ppt_y"/>
                          </p:val>
                        </p:tav>
                      </p:tavLst>
                    </p:anim>
                  </p:childTnLst>
                </p:cTn>
              </p:par>
            </p:tnLst>
          </p:tmpl>
        </p:tmplLst>
      </p:bldP>
      <p:bldP spid="13" grpId="0" build="allAtOnce"/>
    </p:bldLst>
  </p:timing>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pic>
        <p:nvPicPr>
          <p:cNvPr id="25" name="図 2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711792" y="6801141"/>
            <a:ext cx="5198574" cy="421062"/>
          </a:xfrm>
          <a:prstGeom prst="rect">
            <a:avLst/>
          </a:prstGeom>
        </p:spPr>
      </p:pic>
      <p:pic>
        <p:nvPicPr>
          <p:cNvPr id="32" name="図 31"/>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6559630" y="6813190"/>
            <a:ext cx="5198574" cy="421062"/>
          </a:xfrm>
          <a:prstGeom prst="rect">
            <a:avLst/>
          </a:prstGeom>
        </p:spPr>
      </p:pic>
      <p:pic>
        <p:nvPicPr>
          <p:cNvPr id="33" name="図 32"/>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12417263" y="6813190"/>
            <a:ext cx="5198574" cy="421062"/>
          </a:xfrm>
          <a:prstGeom prst="rect">
            <a:avLst/>
          </a:prstGeom>
        </p:spPr>
      </p:pic>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747650" y="6823552"/>
            <a:ext cx="5198574" cy="421062"/>
          </a:xfrm>
          <a:prstGeom prst="rect">
            <a:avLst/>
          </a:prstGeom>
        </p:spPr>
      </p:pic>
      <p:sp>
        <p:nvSpPr>
          <p:cNvPr id="16" name="正方形/長方形 15"/>
          <p:cNvSpPr>
            <a:spLocks/>
          </p:cNvSpPr>
          <p:nvPr userDrawn="1"/>
        </p:nvSpPr>
        <p:spPr>
          <a:xfrm>
            <a:off x="747650" y="2863551"/>
            <a:ext cx="5040000"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3" name="テキスト プレースホルダー 11"/>
          <p:cNvSpPr>
            <a:spLocks noGrp="1"/>
          </p:cNvSpPr>
          <p:nvPr>
            <p:ph type="body" sz="quarter" idx="15" hasCustomPrompt="1"/>
          </p:nvPr>
        </p:nvSpPr>
        <p:spPr>
          <a:xfrm>
            <a:off x="12478600" y="7034083"/>
            <a:ext cx="497660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9" name="図プレースホルダー 8"/>
          <p:cNvSpPr>
            <a:spLocks noGrp="1"/>
          </p:cNvSpPr>
          <p:nvPr>
            <p:ph type="pic" sz="quarter" idx="16" hasCustomPrompt="1"/>
          </p:nvPr>
        </p:nvSpPr>
        <p:spPr>
          <a:xfrm>
            <a:off x="861282" y="2976848"/>
            <a:ext cx="4815223"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14" name="テキスト プレースホルダー 11"/>
          <p:cNvSpPr>
            <a:spLocks noGrp="1"/>
          </p:cNvSpPr>
          <p:nvPr>
            <p:ph type="body" sz="quarter" idx="17" hasCustomPrompt="1"/>
          </p:nvPr>
        </p:nvSpPr>
        <p:spPr>
          <a:xfrm>
            <a:off x="861284" y="6158101"/>
            <a:ext cx="481522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pic>
        <p:nvPicPr>
          <p:cNvPr id="18" name="図 17"/>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6595488" y="6835601"/>
            <a:ext cx="5198574" cy="421062"/>
          </a:xfrm>
          <a:prstGeom prst="rect">
            <a:avLst/>
          </a:prstGeom>
        </p:spPr>
      </p:pic>
      <p:sp>
        <p:nvSpPr>
          <p:cNvPr id="19" name="正方形/長方形 18"/>
          <p:cNvSpPr>
            <a:spLocks/>
          </p:cNvSpPr>
          <p:nvPr userDrawn="1"/>
        </p:nvSpPr>
        <p:spPr>
          <a:xfrm>
            <a:off x="6595488" y="2875600"/>
            <a:ext cx="5040000"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0" name="図プレースホルダー 8"/>
          <p:cNvSpPr>
            <a:spLocks noGrp="1"/>
          </p:cNvSpPr>
          <p:nvPr>
            <p:ph type="pic" sz="quarter" idx="18" hasCustomPrompt="1"/>
          </p:nvPr>
        </p:nvSpPr>
        <p:spPr>
          <a:xfrm>
            <a:off x="6709120" y="2988897"/>
            <a:ext cx="4815223"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21" name="テキスト プレースホルダー 11"/>
          <p:cNvSpPr>
            <a:spLocks noGrp="1"/>
          </p:cNvSpPr>
          <p:nvPr>
            <p:ph type="body" sz="quarter" idx="19" hasCustomPrompt="1"/>
          </p:nvPr>
        </p:nvSpPr>
        <p:spPr>
          <a:xfrm>
            <a:off x="6709122" y="6170150"/>
            <a:ext cx="481522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pic>
        <p:nvPicPr>
          <p:cNvPr id="26" name="図 25"/>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2453121" y="6835601"/>
            <a:ext cx="5198574" cy="421062"/>
          </a:xfrm>
          <a:prstGeom prst="rect">
            <a:avLst/>
          </a:prstGeom>
        </p:spPr>
      </p:pic>
      <p:sp>
        <p:nvSpPr>
          <p:cNvPr id="27" name="正方形/長方形 26"/>
          <p:cNvSpPr>
            <a:spLocks/>
          </p:cNvSpPr>
          <p:nvPr userDrawn="1"/>
        </p:nvSpPr>
        <p:spPr>
          <a:xfrm>
            <a:off x="12453121" y="2875600"/>
            <a:ext cx="5040000"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図プレースホルダー 8"/>
          <p:cNvSpPr>
            <a:spLocks noGrp="1"/>
          </p:cNvSpPr>
          <p:nvPr>
            <p:ph type="pic" sz="quarter" idx="20" hasCustomPrompt="1"/>
          </p:nvPr>
        </p:nvSpPr>
        <p:spPr>
          <a:xfrm>
            <a:off x="12566753" y="2988897"/>
            <a:ext cx="4815223"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29" name="テキスト プレースホルダー 11"/>
          <p:cNvSpPr>
            <a:spLocks noGrp="1"/>
          </p:cNvSpPr>
          <p:nvPr>
            <p:ph type="body" sz="quarter" idx="21" hasCustomPrompt="1"/>
          </p:nvPr>
        </p:nvSpPr>
        <p:spPr>
          <a:xfrm>
            <a:off x="12566755" y="6170150"/>
            <a:ext cx="481522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sp>
        <p:nvSpPr>
          <p:cNvPr id="30" name="テキスト プレースホルダー 11"/>
          <p:cNvSpPr>
            <a:spLocks noGrp="1"/>
          </p:cNvSpPr>
          <p:nvPr>
            <p:ph type="body" sz="quarter" idx="22" hasCustomPrompt="1"/>
          </p:nvPr>
        </p:nvSpPr>
        <p:spPr>
          <a:xfrm>
            <a:off x="6639731" y="7046132"/>
            <a:ext cx="497660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31" name="テキスト プレースホルダー 11"/>
          <p:cNvSpPr>
            <a:spLocks noGrp="1"/>
          </p:cNvSpPr>
          <p:nvPr>
            <p:ph type="body" sz="quarter" idx="23" hasCustomPrompt="1"/>
          </p:nvPr>
        </p:nvSpPr>
        <p:spPr>
          <a:xfrm>
            <a:off x="803789" y="7053392"/>
            <a:ext cx="497660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1444993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4">
                                            <p:bg/>
                                          </p:spTgt>
                                        </p:tgtEl>
                                        <p:attrNameLst>
                                          <p:attrName>style.visibility</p:attrName>
                                        </p:attrNameLst>
                                      </p:cBhvr>
                                      <p:to>
                                        <p:strVal val="visible"/>
                                      </p:to>
                                    </p:set>
                                    <p:animEffect transition="in" filter="fade">
                                      <p:cBhvr>
                                        <p:cTn id="36" dur="500"/>
                                        <p:tgtEl>
                                          <p:spTgt spid="14">
                                            <p:bg/>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
                                            <p:txEl>
                                              <p:pRg st="0" end="0"/>
                                            </p:txEl>
                                          </p:spTgt>
                                        </p:tgtEl>
                                        <p:attrNameLst>
                                          <p:attrName>style.visibility</p:attrName>
                                        </p:attrNameLst>
                                      </p:cBhvr>
                                      <p:to>
                                        <p:strVal val="visible"/>
                                      </p:to>
                                    </p:set>
                                    <p:animEffect transition="in" filter="fade">
                                      <p:cBhvr>
                                        <p:cTn id="39" dur="500"/>
                                        <p:tgtEl>
                                          <p:spTgt spid="14">
                                            <p:txEl>
                                              <p:pRg st="0" end="0"/>
                                            </p:txEl>
                                          </p:spTgt>
                                        </p:tgtEl>
                                      </p:cBhvr>
                                    </p:animEffect>
                                  </p:childTnLst>
                                </p:cTn>
                              </p:par>
                            </p:childTnLst>
                          </p:cTn>
                        </p:par>
                        <p:par>
                          <p:cTn id="40" fill="hold">
                            <p:stCondLst>
                              <p:cond delay="1500"/>
                            </p:stCondLst>
                            <p:childTnLst>
                              <p:par>
                                <p:cTn id="41" presetID="42" presetClass="entr" presetSubtype="0" fill="hold" grpId="0" nodeType="afterEffect">
                                  <p:stCondLst>
                                    <p:cond delay="0"/>
                                  </p:stCondLst>
                                  <p:childTnLst>
                                    <p:set>
                                      <p:cBhvr>
                                        <p:cTn id="42" dur="1" fill="hold">
                                          <p:stCondLst>
                                            <p:cond delay="0"/>
                                          </p:stCondLst>
                                        </p:cTn>
                                        <p:tgtEl>
                                          <p:spTgt spid="31">
                                            <p:txEl>
                                              <p:pRg st="0" end="0"/>
                                            </p:txEl>
                                          </p:spTgt>
                                        </p:tgtEl>
                                        <p:attrNameLst>
                                          <p:attrName>style.visibility</p:attrName>
                                        </p:attrNameLst>
                                      </p:cBhvr>
                                      <p:to>
                                        <p:strVal val="visible"/>
                                      </p:to>
                                    </p:set>
                                    <p:animEffect transition="in" filter="fade">
                                      <p:cBhvr>
                                        <p:cTn id="43" dur="500"/>
                                        <p:tgtEl>
                                          <p:spTgt spid="31">
                                            <p:txEl>
                                              <p:pRg st="0" end="0"/>
                                            </p:txEl>
                                          </p:spTgt>
                                        </p:tgtEl>
                                      </p:cBhvr>
                                    </p:animEffect>
                                    <p:anim calcmode="lin" valueType="num">
                                      <p:cBhvr>
                                        <p:cTn id="44"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45"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10" presetClass="entr" presetSubtype="0"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fade">
                                      <p:cBhvr>
                                        <p:cTn id="52" dur="500"/>
                                        <p:tgtEl>
                                          <p:spTgt spid="20"/>
                                        </p:tgtEl>
                                      </p:cBhvr>
                                    </p:animEffect>
                                  </p:childTnLst>
                                </p:cTn>
                              </p:par>
                              <p:par>
                                <p:cTn id="53" presetID="10" presetClass="entr" presetSubtype="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childTnLst>
                          </p:cTn>
                        </p:par>
                        <p:par>
                          <p:cTn id="59" fill="hold">
                            <p:stCondLst>
                              <p:cond delay="2500"/>
                            </p:stCondLst>
                            <p:childTnLst>
                              <p:par>
                                <p:cTn id="60" presetID="10" presetClass="entr" presetSubtype="0" fill="hold" grpId="0" nodeType="afterEffect">
                                  <p:stCondLst>
                                    <p:cond delay="0"/>
                                  </p:stCondLst>
                                  <p:childTnLst>
                                    <p:set>
                                      <p:cBhvr>
                                        <p:cTn id="61" dur="1" fill="hold">
                                          <p:stCondLst>
                                            <p:cond delay="0"/>
                                          </p:stCondLst>
                                        </p:cTn>
                                        <p:tgtEl>
                                          <p:spTgt spid="21">
                                            <p:bg/>
                                          </p:spTgt>
                                        </p:tgtEl>
                                        <p:attrNameLst>
                                          <p:attrName>style.visibility</p:attrName>
                                        </p:attrNameLst>
                                      </p:cBhvr>
                                      <p:to>
                                        <p:strVal val="visible"/>
                                      </p:to>
                                    </p:set>
                                    <p:animEffect transition="in" filter="fade">
                                      <p:cBhvr>
                                        <p:cTn id="62" dur="500"/>
                                        <p:tgtEl>
                                          <p:spTgt spid="21">
                                            <p:bg/>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xEl>
                                              <p:pRg st="0" end="0"/>
                                            </p:txEl>
                                          </p:spTgt>
                                        </p:tgtEl>
                                        <p:attrNameLst>
                                          <p:attrName>style.visibility</p:attrName>
                                        </p:attrNameLst>
                                      </p:cBhvr>
                                      <p:to>
                                        <p:strVal val="visible"/>
                                      </p:to>
                                    </p:set>
                                    <p:animEffect transition="in" filter="fade">
                                      <p:cBhvr>
                                        <p:cTn id="65" dur="500"/>
                                        <p:tgtEl>
                                          <p:spTgt spid="21">
                                            <p:txEl>
                                              <p:pRg st="0" end="0"/>
                                            </p:txEl>
                                          </p:spTgt>
                                        </p:tgtEl>
                                      </p:cBhvr>
                                    </p:animEffect>
                                  </p:childTnLst>
                                </p:cTn>
                              </p:par>
                            </p:childTnLst>
                          </p:cTn>
                        </p:par>
                        <p:par>
                          <p:cTn id="66" fill="hold">
                            <p:stCondLst>
                              <p:cond delay="3000"/>
                            </p:stCondLst>
                            <p:childTnLst>
                              <p:par>
                                <p:cTn id="67" presetID="42" presetClass="entr" presetSubtype="0" fill="hold" grpId="0" nodeType="afterEffect">
                                  <p:stCondLst>
                                    <p:cond delay="0"/>
                                  </p:stCondLst>
                                  <p:childTnLst>
                                    <p:set>
                                      <p:cBhvr>
                                        <p:cTn id="68" dur="1" fill="hold">
                                          <p:stCondLst>
                                            <p:cond delay="0"/>
                                          </p:stCondLst>
                                        </p:cTn>
                                        <p:tgtEl>
                                          <p:spTgt spid="30">
                                            <p:txEl>
                                              <p:pRg st="0" end="0"/>
                                            </p:txEl>
                                          </p:spTgt>
                                        </p:tgtEl>
                                        <p:attrNameLst>
                                          <p:attrName>style.visibility</p:attrName>
                                        </p:attrNameLst>
                                      </p:cBhvr>
                                      <p:to>
                                        <p:strVal val="visible"/>
                                      </p:to>
                                    </p:set>
                                    <p:animEffect transition="in" filter="fade">
                                      <p:cBhvr>
                                        <p:cTn id="69" dur="500"/>
                                        <p:tgtEl>
                                          <p:spTgt spid="30">
                                            <p:txEl>
                                              <p:pRg st="0" end="0"/>
                                            </p:txEl>
                                          </p:spTgt>
                                        </p:tgtEl>
                                      </p:cBhvr>
                                    </p:animEffect>
                                    <p:anim calcmode="lin" valueType="num">
                                      <p:cBhvr>
                                        <p:cTn id="70"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71" dur="5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par>
                          <p:cTn id="72" fill="hold">
                            <p:stCondLst>
                              <p:cond delay="3500"/>
                            </p:stCondLst>
                            <p:childTnLst>
                              <p:par>
                                <p:cTn id="73" presetID="10" presetClass="entr" presetSubtype="0" fill="hold" grpId="0" nodeType="afterEffect">
                                  <p:stCondLst>
                                    <p:cond delay="0"/>
                                  </p:stCondLst>
                                  <p:childTnLst>
                                    <p:set>
                                      <p:cBhvr>
                                        <p:cTn id="74" dur="1" fill="hold">
                                          <p:stCondLst>
                                            <p:cond delay="0"/>
                                          </p:stCondLst>
                                        </p:cTn>
                                        <p:tgtEl>
                                          <p:spTgt spid="27"/>
                                        </p:tgtEl>
                                        <p:attrNameLst>
                                          <p:attrName>style.visibility</p:attrName>
                                        </p:attrNameLst>
                                      </p:cBhvr>
                                      <p:to>
                                        <p:strVal val="visible"/>
                                      </p:to>
                                    </p:set>
                                    <p:animEffect transition="in" filter="fade">
                                      <p:cBhvr>
                                        <p:cTn id="75" dur="500"/>
                                        <p:tgtEl>
                                          <p:spTgt spid="2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8"/>
                                        </p:tgtEl>
                                        <p:attrNameLst>
                                          <p:attrName>style.visibility</p:attrName>
                                        </p:attrNameLst>
                                      </p:cBhvr>
                                      <p:to>
                                        <p:strVal val="visible"/>
                                      </p:to>
                                    </p:set>
                                    <p:animEffect transition="in" filter="fade">
                                      <p:cBhvr>
                                        <p:cTn id="78" dur="500"/>
                                        <p:tgtEl>
                                          <p:spTgt spid="28"/>
                                        </p:tgtEl>
                                      </p:cBhvr>
                                    </p:animEffect>
                                  </p:childTnLst>
                                </p:cTn>
                              </p:par>
                              <p:par>
                                <p:cTn id="79" presetID="10" presetClass="entr" presetSubtype="0" fill="hold"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nodeType="with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500"/>
                                        <p:tgtEl>
                                          <p:spTgt spid="33"/>
                                        </p:tgtEl>
                                      </p:cBhvr>
                                    </p:animEffect>
                                  </p:childTnLst>
                                </p:cTn>
                              </p:par>
                            </p:childTnLst>
                          </p:cTn>
                        </p:par>
                        <p:par>
                          <p:cTn id="85" fill="hold">
                            <p:stCondLst>
                              <p:cond delay="4000"/>
                            </p:stCondLst>
                            <p:childTnLst>
                              <p:par>
                                <p:cTn id="86" presetID="10" presetClass="entr" presetSubtype="0" fill="hold" grpId="0" nodeType="afterEffect">
                                  <p:stCondLst>
                                    <p:cond delay="0"/>
                                  </p:stCondLst>
                                  <p:childTnLst>
                                    <p:set>
                                      <p:cBhvr>
                                        <p:cTn id="87" dur="1" fill="hold">
                                          <p:stCondLst>
                                            <p:cond delay="0"/>
                                          </p:stCondLst>
                                        </p:cTn>
                                        <p:tgtEl>
                                          <p:spTgt spid="29">
                                            <p:bg/>
                                          </p:spTgt>
                                        </p:tgtEl>
                                        <p:attrNameLst>
                                          <p:attrName>style.visibility</p:attrName>
                                        </p:attrNameLst>
                                      </p:cBhvr>
                                      <p:to>
                                        <p:strVal val="visible"/>
                                      </p:to>
                                    </p:set>
                                    <p:animEffect transition="in" filter="fade">
                                      <p:cBhvr>
                                        <p:cTn id="88" dur="500"/>
                                        <p:tgtEl>
                                          <p:spTgt spid="29">
                                            <p:bg/>
                                          </p:spTgt>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9">
                                            <p:txEl>
                                              <p:pRg st="0" end="0"/>
                                            </p:txEl>
                                          </p:spTgt>
                                        </p:tgtEl>
                                        <p:attrNameLst>
                                          <p:attrName>style.visibility</p:attrName>
                                        </p:attrNameLst>
                                      </p:cBhvr>
                                      <p:to>
                                        <p:strVal val="visible"/>
                                      </p:to>
                                    </p:set>
                                    <p:animEffect transition="in" filter="fade">
                                      <p:cBhvr>
                                        <p:cTn id="91" dur="500"/>
                                        <p:tgtEl>
                                          <p:spTgt spid="29">
                                            <p:txEl>
                                              <p:pRg st="0" end="0"/>
                                            </p:txEl>
                                          </p:spTgt>
                                        </p:tgtEl>
                                      </p:cBhvr>
                                    </p:animEffect>
                                  </p:childTnLst>
                                </p:cTn>
                              </p:par>
                            </p:childTnLst>
                          </p:cTn>
                        </p:par>
                        <p:par>
                          <p:cTn id="92" fill="hold">
                            <p:stCondLst>
                              <p:cond delay="4500"/>
                            </p:stCondLst>
                            <p:childTnLst>
                              <p:par>
                                <p:cTn id="93" presetID="42" presetClass="entr" presetSubtype="0" fill="hold" grpId="0" nodeType="afterEffect">
                                  <p:stCondLst>
                                    <p:cond delay="0"/>
                                  </p:stCondLst>
                                  <p:childTnLst>
                                    <p:set>
                                      <p:cBhvr>
                                        <p:cTn id="94" dur="1" fill="hold">
                                          <p:stCondLst>
                                            <p:cond delay="0"/>
                                          </p:stCondLst>
                                        </p:cTn>
                                        <p:tgtEl>
                                          <p:spTgt spid="13">
                                            <p:txEl>
                                              <p:pRg st="0" end="0"/>
                                            </p:txEl>
                                          </p:spTgt>
                                        </p:tgtEl>
                                        <p:attrNameLst>
                                          <p:attrName>style.visibility</p:attrName>
                                        </p:attrNameLst>
                                      </p:cBhvr>
                                      <p:to>
                                        <p:strVal val="visible"/>
                                      </p:to>
                                    </p:set>
                                    <p:animEffect transition="in" filter="fade">
                                      <p:cBhvr>
                                        <p:cTn id="95" dur="500"/>
                                        <p:tgtEl>
                                          <p:spTgt spid="13">
                                            <p:txEl>
                                              <p:pRg st="0" end="0"/>
                                            </p:txEl>
                                          </p:spTgt>
                                        </p:tgtEl>
                                      </p:cBhvr>
                                    </p:animEffect>
                                    <p:anim calcmode="lin" valueType="num">
                                      <p:cBhvr>
                                        <p:cTn id="96"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7" dur="5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3" grpId="0" build="allAtOnce">
        <p:tmplLst>
          <p:tmpl lvl="1">
            <p:tnLst>
              <p:par>
                <p:cTn presetID="42" presetClass="entr" presetSubtype="0" fill="hold" nodeType="after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anim calcmode="lin" valueType="num">
                      <p:cBhvr>
                        <p:cTn dur="500" fill="hold"/>
                        <p:tgtEl>
                          <p:spTgt spid="13"/>
                        </p:tgtEl>
                        <p:attrNameLst>
                          <p:attrName>ppt_x</p:attrName>
                        </p:attrNameLst>
                      </p:cBhvr>
                      <p:tavLst>
                        <p:tav tm="0">
                          <p:val>
                            <p:strVal val="#ppt_x"/>
                          </p:val>
                        </p:tav>
                        <p:tav tm="100000">
                          <p:val>
                            <p:strVal val="#ppt_x"/>
                          </p:val>
                        </p:tav>
                      </p:tavLst>
                    </p:anim>
                    <p:anim calcmode="lin" valueType="num">
                      <p:cBhvr>
                        <p:cTn dur="500" fill="hold"/>
                        <p:tgtEl>
                          <p:spTgt spid="13"/>
                        </p:tgtEl>
                        <p:attrNameLst>
                          <p:attrName>ppt_y</p:attrName>
                        </p:attrNameLst>
                      </p:cBhvr>
                      <p:tavLst>
                        <p:tav tm="0">
                          <p:val>
                            <p:strVal val="#ppt_y+.1"/>
                          </p:val>
                        </p:tav>
                        <p:tav tm="100000">
                          <p:val>
                            <p:strVal val="#ppt_y"/>
                          </p:val>
                        </p:tav>
                      </p:tavLst>
                    </p:anim>
                  </p:childTnLst>
                </p:cTn>
              </p:par>
            </p:tnLst>
          </p:tmpl>
        </p:tmplLst>
      </p:bldP>
      <p:bldP spid="9" grpId="0"/>
      <p:bldP spid="14" grpId="0" build="allAtOnce" animBg="1">
        <p:tmplLst>
          <p:tmpl>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19" grpId="0" animBg="1"/>
      <p:bldP spid="20" grpId="0"/>
      <p:bldP spid="21" grpId="0" build="allAtOnce" animBg="1">
        <p:tmplLst>
          <p:tmpl>
            <p:tnLst>
              <p:par>
                <p:cTn presetID="10" presetClass="entr" presetSubtype="0" fill="hold" nodeType="after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21"/>
                        </p:tgtEl>
                        <p:attrNameLst>
                          <p:attrName>style.visibility</p:attrName>
                        </p:attrNameLst>
                      </p:cBhvr>
                      <p:to>
                        <p:strVal val="visible"/>
                      </p:to>
                    </p:set>
                    <p:animEffect transition="in" filter="fade">
                      <p:cBhvr>
                        <p:cTn dur="500"/>
                        <p:tgtEl>
                          <p:spTgt spid="21"/>
                        </p:tgtEl>
                      </p:cBhvr>
                    </p:animEffect>
                  </p:childTnLst>
                </p:cTn>
              </p:par>
            </p:tnLst>
          </p:tmpl>
        </p:tmplLst>
      </p:bldP>
      <p:bldP spid="27" grpId="0" animBg="1"/>
      <p:bldP spid="28" grpId="0"/>
      <p:bldP spid="29" grpId="0" build="allAtOnce" animBg="1">
        <p:tmplLst>
          <p:tmpl>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P spid="30" grpId="0" build="allAtOnce">
        <p:tmplLst>
          <p:tmpl lvl="1">
            <p:tnLst>
              <p:par>
                <p:cTn presetID="42" presetClass="entr" presetSubtype="0"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allAtOnce">
        <p:tmplLst>
          <p:tmpl lvl="1">
            <p:tnLst>
              <p:par>
                <p:cTn presetID="42" presetClass="entr" presetSubtype="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Lst>
  </p:timing>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6 Images">
    <p:spTree>
      <p:nvGrpSpPr>
        <p:cNvPr id="1" name=""/>
        <p:cNvGrpSpPr/>
        <p:nvPr/>
      </p:nvGrpSpPr>
      <p:grpSpPr>
        <a:xfrm>
          <a:off x="0" y="0"/>
          <a:ext cx="0" cy="0"/>
          <a:chOff x="0" y="0"/>
          <a:chExt cx="0" cy="0"/>
        </a:xfrm>
      </p:grpSpPr>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747650" y="5033289"/>
            <a:ext cx="5198574" cy="421062"/>
          </a:xfrm>
          <a:prstGeom prst="rect">
            <a:avLst/>
          </a:prstGeom>
        </p:spPr>
      </p:pic>
      <p:sp>
        <p:nvSpPr>
          <p:cNvPr id="16" name="正方形/長方形 15"/>
          <p:cNvSpPr>
            <a:spLocks/>
          </p:cNvSpPr>
          <p:nvPr userDrawn="1"/>
        </p:nvSpPr>
        <p:spPr>
          <a:xfrm>
            <a:off x="747650" y="2384389"/>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9" name="図プレースホルダー 8"/>
          <p:cNvSpPr>
            <a:spLocks noGrp="1"/>
          </p:cNvSpPr>
          <p:nvPr>
            <p:ph type="pic" sz="quarter" idx="16" hasCustomPrompt="1"/>
          </p:nvPr>
        </p:nvSpPr>
        <p:spPr>
          <a:xfrm>
            <a:off x="861282" y="2497687"/>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pic>
        <p:nvPicPr>
          <p:cNvPr id="18" name="図 17"/>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6595488" y="5033289"/>
            <a:ext cx="5198574" cy="421062"/>
          </a:xfrm>
          <a:prstGeom prst="rect">
            <a:avLst/>
          </a:prstGeom>
        </p:spPr>
      </p:pic>
      <p:sp>
        <p:nvSpPr>
          <p:cNvPr id="19" name="正方形/長方形 18"/>
          <p:cNvSpPr>
            <a:spLocks/>
          </p:cNvSpPr>
          <p:nvPr userDrawn="1"/>
        </p:nvSpPr>
        <p:spPr>
          <a:xfrm>
            <a:off x="6595488" y="2396438"/>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0" name="図プレースホルダー 8"/>
          <p:cNvSpPr>
            <a:spLocks noGrp="1"/>
          </p:cNvSpPr>
          <p:nvPr>
            <p:ph type="pic" sz="quarter" idx="18" hasCustomPrompt="1"/>
          </p:nvPr>
        </p:nvSpPr>
        <p:spPr>
          <a:xfrm>
            <a:off x="6709120" y="2509736"/>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pic>
        <p:nvPicPr>
          <p:cNvPr id="26" name="図 25"/>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2453121" y="5045338"/>
            <a:ext cx="5198574" cy="421062"/>
          </a:xfrm>
          <a:prstGeom prst="rect">
            <a:avLst/>
          </a:prstGeom>
        </p:spPr>
      </p:pic>
      <p:sp>
        <p:nvSpPr>
          <p:cNvPr id="27" name="正方形/長方形 26"/>
          <p:cNvSpPr>
            <a:spLocks/>
          </p:cNvSpPr>
          <p:nvPr userDrawn="1"/>
        </p:nvSpPr>
        <p:spPr>
          <a:xfrm>
            <a:off x="12453121" y="2396438"/>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図プレースホルダー 8"/>
          <p:cNvSpPr>
            <a:spLocks noGrp="1"/>
          </p:cNvSpPr>
          <p:nvPr>
            <p:ph type="pic" sz="quarter" idx="20" hasCustomPrompt="1"/>
          </p:nvPr>
        </p:nvSpPr>
        <p:spPr>
          <a:xfrm>
            <a:off x="12566753" y="2509736"/>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pic>
        <p:nvPicPr>
          <p:cNvPr id="24" name="図 2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747650" y="9139576"/>
            <a:ext cx="5198574" cy="421062"/>
          </a:xfrm>
          <a:prstGeom prst="rect">
            <a:avLst/>
          </a:prstGeom>
        </p:spPr>
      </p:pic>
      <p:sp>
        <p:nvSpPr>
          <p:cNvPr id="25" name="正方形/長方形 24"/>
          <p:cNvSpPr>
            <a:spLocks/>
          </p:cNvSpPr>
          <p:nvPr userDrawn="1"/>
        </p:nvSpPr>
        <p:spPr>
          <a:xfrm>
            <a:off x="747650" y="6566876"/>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2" name="図プレースホルダー 8"/>
          <p:cNvSpPr>
            <a:spLocks noGrp="1"/>
          </p:cNvSpPr>
          <p:nvPr>
            <p:ph type="pic" sz="quarter" idx="21" hasCustomPrompt="1"/>
          </p:nvPr>
        </p:nvSpPr>
        <p:spPr>
          <a:xfrm>
            <a:off x="861282" y="6680174"/>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pic>
        <p:nvPicPr>
          <p:cNvPr id="33" name="図 32"/>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6595488" y="9139576"/>
            <a:ext cx="5198574" cy="421062"/>
          </a:xfrm>
          <a:prstGeom prst="rect">
            <a:avLst/>
          </a:prstGeom>
        </p:spPr>
      </p:pic>
      <p:sp>
        <p:nvSpPr>
          <p:cNvPr id="34" name="正方形/長方形 33"/>
          <p:cNvSpPr>
            <a:spLocks/>
          </p:cNvSpPr>
          <p:nvPr userDrawn="1"/>
        </p:nvSpPr>
        <p:spPr>
          <a:xfrm>
            <a:off x="6595488" y="6578925"/>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5" name="図プレースホルダー 8"/>
          <p:cNvSpPr>
            <a:spLocks noGrp="1"/>
          </p:cNvSpPr>
          <p:nvPr>
            <p:ph type="pic" sz="quarter" idx="22" hasCustomPrompt="1"/>
          </p:nvPr>
        </p:nvSpPr>
        <p:spPr>
          <a:xfrm>
            <a:off x="6709120" y="6692223"/>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pic>
        <p:nvPicPr>
          <p:cNvPr id="36" name="図 35"/>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2453121" y="9151625"/>
            <a:ext cx="5198574" cy="421062"/>
          </a:xfrm>
          <a:prstGeom prst="rect">
            <a:avLst/>
          </a:prstGeom>
        </p:spPr>
      </p:pic>
      <p:sp>
        <p:nvSpPr>
          <p:cNvPr id="37" name="正方形/長方形 36"/>
          <p:cNvSpPr>
            <a:spLocks/>
          </p:cNvSpPr>
          <p:nvPr userDrawn="1"/>
        </p:nvSpPr>
        <p:spPr>
          <a:xfrm>
            <a:off x="12453121" y="6578925"/>
            <a:ext cx="5040000" cy="26489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8" name="図プレースホルダー 8"/>
          <p:cNvSpPr>
            <a:spLocks noGrp="1"/>
          </p:cNvSpPr>
          <p:nvPr>
            <p:ph type="pic" sz="quarter" idx="23" hasCustomPrompt="1"/>
          </p:nvPr>
        </p:nvSpPr>
        <p:spPr>
          <a:xfrm>
            <a:off x="12566753" y="6692223"/>
            <a:ext cx="4815223" cy="2428024"/>
          </a:xfrm>
        </p:spPr>
        <p:txBody>
          <a:bodyPr>
            <a:normAutofit/>
          </a:bodyPr>
          <a:lstStyle>
            <a:lvl1pPr>
              <a:defRPr sz="2000">
                <a:solidFill>
                  <a:schemeClr val="tx1">
                    <a:lumMod val="90000"/>
                    <a:lumOff val="10000"/>
                  </a:schemeClr>
                </a:solidFill>
              </a:defRPr>
            </a:lvl1pPr>
          </a:lstStyle>
          <a:p>
            <a:r>
              <a:rPr lang="en-US" dirty="0"/>
              <a:t>Add Image</a:t>
            </a:r>
          </a:p>
        </p:txBody>
      </p:sp>
      <p:sp>
        <p:nvSpPr>
          <p:cNvPr id="39" name="テキスト プレースホルダー 11"/>
          <p:cNvSpPr>
            <a:spLocks noGrp="1"/>
          </p:cNvSpPr>
          <p:nvPr>
            <p:ph type="body" sz="quarter" idx="14" hasCustomPrompt="1"/>
          </p:nvPr>
        </p:nvSpPr>
        <p:spPr>
          <a:xfrm>
            <a:off x="999206" y="5147939"/>
            <a:ext cx="16028029" cy="1303661"/>
          </a:xfrm>
        </p:spPr>
        <p:txBody>
          <a:bodyPr anchor="ctr"/>
          <a:lstStyle>
            <a:lvl1pPr algn="ctr">
              <a:defRPr baseline="0">
                <a:solidFill>
                  <a:schemeClr val="accent1"/>
                </a:solidFill>
              </a:defRPr>
            </a:lvl1pPr>
          </a:lstStyle>
          <a:p>
            <a:pPr lvl="0"/>
            <a:r>
              <a:rPr lang="en-US" dirty="0"/>
              <a:t>Text Here</a:t>
            </a:r>
          </a:p>
        </p:txBody>
      </p:sp>
    </p:spTree>
    <p:extLst>
      <p:ext uri="{BB962C8B-B14F-4D97-AF65-F5344CB8AC3E}">
        <p14:creationId xmlns:p14="http://schemas.microsoft.com/office/powerpoint/2010/main" val="414327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par>
                          <p:cTn id="40" fill="hold">
                            <p:stCondLst>
                              <p:cond delay="15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fade">
                                      <p:cBhvr>
                                        <p:cTn id="46" dur="500"/>
                                        <p:tgtEl>
                                          <p:spTgt spid="28"/>
                                        </p:tgtEl>
                                      </p:cBhvr>
                                    </p:animEffect>
                                  </p:childTnLst>
                                </p:cTn>
                              </p:par>
                              <p:par>
                                <p:cTn id="47" presetID="10" presetClass="entr" presetSubtype="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childTnLst>
                          </p:cTn>
                        </p:par>
                        <p:par>
                          <p:cTn id="50" fill="hold">
                            <p:stCondLst>
                              <p:cond delay="2000"/>
                            </p:stCondLst>
                            <p:childTnLst>
                              <p:par>
                                <p:cTn id="51" presetID="10" presetClass="entr" presetSubtype="0" fill="hold" grpId="0" nodeType="after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fade">
                                      <p:cBhvr>
                                        <p:cTn id="53" dur="500"/>
                                        <p:tgtEl>
                                          <p:spTgt spid="2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fade">
                                      <p:cBhvr>
                                        <p:cTn id="56" dur="500"/>
                                        <p:tgtEl>
                                          <p:spTgt spid="32"/>
                                        </p:tgtEl>
                                      </p:cBhvr>
                                    </p:animEffect>
                                  </p:childTnLst>
                                </p:cTn>
                              </p:par>
                              <p:par>
                                <p:cTn id="57" presetID="10" presetClass="entr" presetSubtype="0" fill="hold" nodeType="with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par>
                          <p:cTn id="60" fill="hold">
                            <p:stCondLst>
                              <p:cond delay="2500"/>
                            </p:stCondLst>
                            <p:childTnLst>
                              <p:par>
                                <p:cTn id="61" presetID="10" presetClass="entr" presetSubtype="0"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par>
                                <p:cTn id="67" presetID="10" presetClass="entr" presetSubtype="0" fill="hold"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fade">
                                      <p:cBhvr>
                                        <p:cTn id="69" dur="500"/>
                                        <p:tgtEl>
                                          <p:spTgt spid="33"/>
                                        </p:tgtEl>
                                      </p:cBhvr>
                                    </p:animEffect>
                                  </p:childTnLst>
                                </p:cTn>
                              </p:par>
                            </p:childTnLst>
                          </p:cTn>
                        </p:par>
                        <p:par>
                          <p:cTn id="70" fill="hold">
                            <p:stCondLst>
                              <p:cond delay="3000"/>
                            </p:stCondLst>
                            <p:childTnLst>
                              <p:par>
                                <p:cTn id="71" presetID="10" presetClass="entr" presetSubtype="0" fill="hold" grpId="0" nodeType="after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fade">
                                      <p:cBhvr>
                                        <p:cTn id="73" dur="500"/>
                                        <p:tgtEl>
                                          <p:spTgt spid="3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38"/>
                                        </p:tgtEl>
                                        <p:attrNameLst>
                                          <p:attrName>style.visibility</p:attrName>
                                        </p:attrNameLst>
                                      </p:cBhvr>
                                      <p:to>
                                        <p:strVal val="visible"/>
                                      </p:to>
                                    </p:set>
                                    <p:animEffect transition="in" filter="fade">
                                      <p:cBhvr>
                                        <p:cTn id="76" dur="500"/>
                                        <p:tgtEl>
                                          <p:spTgt spid="38"/>
                                        </p:tgtEl>
                                      </p:cBhvr>
                                    </p:animEffect>
                                  </p:childTnLst>
                                </p:cTn>
                              </p:par>
                              <p:par>
                                <p:cTn id="77" presetID="10" presetClass="entr" presetSubtype="0"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childTnLst>
                          </p:cTn>
                        </p:par>
                        <p:par>
                          <p:cTn id="80" fill="hold">
                            <p:stCondLst>
                              <p:cond delay="3500"/>
                            </p:stCondLst>
                            <p:childTnLst>
                              <p:par>
                                <p:cTn id="81" presetID="10" presetClass="entr" presetSubtype="0" fill="hold" grpId="0" nodeType="afterEffect">
                                  <p:stCondLst>
                                    <p:cond delay="0"/>
                                  </p:stCondLst>
                                  <p:childTnLst>
                                    <p:set>
                                      <p:cBhvr>
                                        <p:cTn id="82" dur="1" fill="hold">
                                          <p:stCondLst>
                                            <p:cond delay="0"/>
                                          </p:stCondLst>
                                        </p:cTn>
                                        <p:tgtEl>
                                          <p:spTgt spid="39">
                                            <p:txEl>
                                              <p:pRg st="0" end="0"/>
                                            </p:txEl>
                                          </p:spTgt>
                                        </p:tgtEl>
                                        <p:attrNameLst>
                                          <p:attrName>style.visibility</p:attrName>
                                        </p:attrNameLst>
                                      </p:cBhvr>
                                      <p:to>
                                        <p:strVal val="visible"/>
                                      </p:to>
                                    </p:set>
                                    <p:animEffect transition="in" filter="fade">
                                      <p:cBhvr>
                                        <p:cTn id="83" dur="500"/>
                                        <p:tgtEl>
                                          <p:spTgt spid="3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9" grpId="0"/>
      <p:bldP spid="19" grpId="0" animBg="1"/>
      <p:bldP spid="20" grpId="0"/>
      <p:bldP spid="27" grpId="0" animBg="1"/>
      <p:bldP spid="28" grpId="0"/>
      <p:bldP spid="25" grpId="0" animBg="1"/>
      <p:bldP spid="32" grpId="0"/>
      <p:bldP spid="34" grpId="0" animBg="1"/>
      <p:bldP spid="35" grpId="0"/>
      <p:bldP spid="37" grpId="0" animBg="1"/>
      <p:bldP spid="38" grpId="0"/>
      <p:bldP spid="39" grpId="0" build="p">
        <p:tmplLst>
          <p:tmpl lvl="1">
            <p:tnLst>
              <p:par>
                <p:cTn presetID="10" presetClass="entr" presetSubtype="0" fill="hold" nodeType="afterEffect">
                  <p:stCondLst>
                    <p:cond delay="0"/>
                  </p:stCondLst>
                  <p:childTnLst>
                    <p:set>
                      <p:cBhvr>
                        <p:cTn dur="1" fill="hold">
                          <p:stCondLst>
                            <p:cond delay="0"/>
                          </p:stCondLst>
                        </p:cTn>
                        <p:tgtEl>
                          <p:spTgt spid="39"/>
                        </p:tgtEl>
                        <p:attrNameLst>
                          <p:attrName>style.visibility</p:attrName>
                        </p:attrNameLst>
                      </p:cBhvr>
                      <p:to>
                        <p:strVal val="visible"/>
                      </p:to>
                    </p:set>
                    <p:animEffect transition="in" filter="fade">
                      <p:cBhvr>
                        <p:cTn dur="500"/>
                        <p:tgtEl>
                          <p:spTgt spid="39"/>
                        </p:tgtEl>
                      </p:cBhvr>
                    </p:animEffect>
                  </p:childTnLst>
                </p:cTn>
              </p:par>
            </p:tnLst>
          </p:tmpl>
        </p:tmplLst>
      </p:bldP>
    </p:bldLst>
  </p:timing>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Images - 2 Columns">
    <p:spTree>
      <p:nvGrpSpPr>
        <p:cNvPr id="1" name=""/>
        <p:cNvGrpSpPr/>
        <p:nvPr/>
      </p:nvGrpSpPr>
      <p:grpSpPr>
        <a:xfrm>
          <a:off x="0" y="0"/>
          <a:ext cx="0" cy="0"/>
          <a:chOff x="0" y="0"/>
          <a:chExt cx="0" cy="0"/>
        </a:xfrm>
      </p:grpSpPr>
      <p:pic>
        <p:nvPicPr>
          <p:cNvPr id="33" name="図 32"/>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1357250" y="6817279"/>
            <a:ext cx="5423657" cy="439293"/>
          </a:xfrm>
          <a:prstGeom prst="rect">
            <a:avLst/>
          </a:prstGeom>
        </p:spPr>
      </p:pic>
      <p:pic>
        <p:nvPicPr>
          <p:cNvPr id="34" name="図 3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9465759" y="6833805"/>
            <a:ext cx="5423657" cy="439293"/>
          </a:xfrm>
          <a:prstGeom prst="rect">
            <a:avLst/>
          </a:prstGeom>
        </p:spPr>
      </p:pic>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3465095" y="6816550"/>
            <a:ext cx="5423657" cy="439293"/>
          </a:xfrm>
          <a:prstGeom prst="rect">
            <a:avLst/>
          </a:prstGeom>
        </p:spPr>
      </p:pic>
      <p:pic>
        <p:nvPicPr>
          <p:cNvPr id="24" name="図 2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1573604" y="6833076"/>
            <a:ext cx="5423657" cy="439293"/>
          </a:xfrm>
          <a:prstGeom prst="rect">
            <a:avLst/>
          </a:prstGeom>
        </p:spPr>
      </p:pic>
      <p:sp>
        <p:nvSpPr>
          <p:cNvPr id="16" name="正方形/長方形 15"/>
          <p:cNvSpPr>
            <a:spLocks/>
          </p:cNvSpPr>
          <p:nvPr userDrawn="1"/>
        </p:nvSpPr>
        <p:spPr>
          <a:xfrm>
            <a:off x="1357250" y="2863551"/>
            <a:ext cx="753150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9" name="図プレースホルダー 8"/>
          <p:cNvSpPr>
            <a:spLocks noGrp="1"/>
          </p:cNvSpPr>
          <p:nvPr>
            <p:ph type="pic" sz="quarter" idx="16" hasCustomPrompt="1"/>
          </p:nvPr>
        </p:nvSpPr>
        <p:spPr>
          <a:xfrm>
            <a:off x="1440180" y="2952131"/>
            <a:ext cx="7360920" cy="3791569"/>
          </a:xfrm>
        </p:spPr>
        <p:txBody>
          <a:bodyPr>
            <a:normAutofit/>
          </a:bodyPr>
          <a:lstStyle>
            <a:lvl1pPr>
              <a:defRPr sz="2000">
                <a:solidFill>
                  <a:schemeClr val="tx1">
                    <a:lumMod val="90000"/>
                    <a:lumOff val="10000"/>
                  </a:schemeClr>
                </a:solidFill>
              </a:defRPr>
            </a:lvl1pPr>
          </a:lstStyle>
          <a:p>
            <a:r>
              <a:rPr lang="en-US" dirty="0"/>
              <a:t>Add Image</a:t>
            </a:r>
          </a:p>
        </p:txBody>
      </p:sp>
      <p:sp>
        <p:nvSpPr>
          <p:cNvPr id="19" name="正方形/長方形 18"/>
          <p:cNvSpPr>
            <a:spLocks/>
          </p:cNvSpPr>
          <p:nvPr userDrawn="1"/>
        </p:nvSpPr>
        <p:spPr>
          <a:xfrm>
            <a:off x="9505088" y="2875600"/>
            <a:ext cx="753150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0" name="図プレースホルダー 8"/>
          <p:cNvSpPr>
            <a:spLocks noGrp="1"/>
          </p:cNvSpPr>
          <p:nvPr>
            <p:ph type="pic" sz="quarter" idx="18" hasCustomPrompt="1"/>
          </p:nvPr>
        </p:nvSpPr>
        <p:spPr>
          <a:xfrm>
            <a:off x="9579380" y="2964180"/>
            <a:ext cx="7366000" cy="3779520"/>
          </a:xfrm>
        </p:spPr>
        <p:txBody>
          <a:bodyPr>
            <a:normAutofit/>
          </a:bodyPr>
          <a:lstStyle>
            <a:lvl1pPr>
              <a:defRPr sz="2000">
                <a:solidFill>
                  <a:schemeClr val="tx1">
                    <a:lumMod val="90000"/>
                    <a:lumOff val="10000"/>
                  </a:schemeClr>
                </a:solidFill>
              </a:defRPr>
            </a:lvl1pPr>
          </a:lstStyle>
          <a:p>
            <a:r>
              <a:rPr lang="en-US" dirty="0"/>
              <a:t>Add Image</a:t>
            </a:r>
          </a:p>
        </p:txBody>
      </p:sp>
      <p:sp>
        <p:nvSpPr>
          <p:cNvPr id="30" name="テキスト プレースホルダー 11"/>
          <p:cNvSpPr>
            <a:spLocks noGrp="1"/>
          </p:cNvSpPr>
          <p:nvPr>
            <p:ph type="body" sz="quarter" idx="22" hasCustomPrompt="1"/>
          </p:nvPr>
        </p:nvSpPr>
        <p:spPr>
          <a:xfrm>
            <a:off x="9549330" y="7703126"/>
            <a:ext cx="7487259" cy="1440873"/>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31" name="テキスト プレースホルダー 11"/>
          <p:cNvSpPr>
            <a:spLocks noGrp="1"/>
          </p:cNvSpPr>
          <p:nvPr>
            <p:ph type="body" sz="quarter" idx="23" hasCustomPrompt="1"/>
          </p:nvPr>
        </p:nvSpPr>
        <p:spPr>
          <a:xfrm>
            <a:off x="1413388" y="7710386"/>
            <a:ext cx="7487259" cy="1440873"/>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25" name="テキスト プレースホルダー 11"/>
          <p:cNvSpPr>
            <a:spLocks noGrp="1"/>
          </p:cNvSpPr>
          <p:nvPr>
            <p:ph type="body" sz="quarter" idx="14" hasCustomPrompt="1"/>
          </p:nvPr>
        </p:nvSpPr>
        <p:spPr>
          <a:xfrm>
            <a:off x="1398815" y="7010396"/>
            <a:ext cx="7489937" cy="756363"/>
          </a:xfrm>
        </p:spPr>
        <p:txBody>
          <a:bodyPr anchor="b">
            <a:normAutofit/>
          </a:bodyPr>
          <a:lstStyle>
            <a:lvl1pPr algn="l">
              <a:defRPr sz="3600" baseline="0">
                <a:solidFill>
                  <a:schemeClr val="accent1"/>
                </a:solidFill>
              </a:defRPr>
            </a:lvl1pPr>
          </a:lstStyle>
          <a:p>
            <a:pPr lvl="0"/>
            <a:r>
              <a:rPr lang="en-US" dirty="0"/>
              <a:t>Text Here</a:t>
            </a:r>
          </a:p>
        </p:txBody>
      </p:sp>
      <p:sp>
        <p:nvSpPr>
          <p:cNvPr id="32" name="テキスト プレースホルダー 11"/>
          <p:cNvSpPr>
            <a:spLocks noGrp="1"/>
          </p:cNvSpPr>
          <p:nvPr>
            <p:ph type="body" sz="quarter" idx="24" hasCustomPrompt="1"/>
          </p:nvPr>
        </p:nvSpPr>
        <p:spPr>
          <a:xfrm>
            <a:off x="9546653" y="6996542"/>
            <a:ext cx="7489937" cy="756363"/>
          </a:xfrm>
        </p:spPr>
        <p:txBody>
          <a:bodyPr anchor="b">
            <a:normAutofit/>
          </a:bodyPr>
          <a:lstStyle>
            <a:lvl1pPr algn="l">
              <a:defRPr sz="3600" baseline="0">
                <a:solidFill>
                  <a:schemeClr val="accent1"/>
                </a:solidFill>
              </a:defRPr>
            </a:lvl1pPr>
          </a:lstStyle>
          <a:p>
            <a:pPr lvl="0"/>
            <a:r>
              <a:rPr lang="en-US" dirty="0"/>
              <a:t>Text Here</a:t>
            </a:r>
          </a:p>
        </p:txBody>
      </p:sp>
    </p:spTree>
    <p:extLst>
      <p:ext uri="{BB962C8B-B14F-4D97-AF65-F5344CB8AC3E}">
        <p14:creationId xmlns:p14="http://schemas.microsoft.com/office/powerpoint/2010/main" val="804400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par>
                                <p:cTn id="30" presetID="10" presetClass="entr" presetSubtype="0" fill="hold"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par>
                          <p:cTn id="33" fill="hold">
                            <p:stCondLst>
                              <p:cond delay="1000"/>
                            </p:stCondLst>
                            <p:childTnLst>
                              <p:par>
                                <p:cTn id="34" presetID="42" presetClass="entr" presetSubtype="0" fill="hold" grpId="0" nodeType="afterEffect">
                                  <p:stCondLst>
                                    <p:cond delay="0"/>
                                  </p:stCondLst>
                                  <p:childTnLst>
                                    <p:set>
                                      <p:cBhvr>
                                        <p:cTn id="35" dur="1" fill="hold">
                                          <p:stCondLst>
                                            <p:cond delay="0"/>
                                          </p:stCondLst>
                                        </p:cTn>
                                        <p:tgtEl>
                                          <p:spTgt spid="25">
                                            <p:txEl>
                                              <p:pRg st="0" end="0"/>
                                            </p:txEl>
                                          </p:spTgt>
                                        </p:tgtEl>
                                        <p:attrNameLst>
                                          <p:attrName>style.visibility</p:attrName>
                                        </p:attrNameLst>
                                      </p:cBhvr>
                                      <p:to>
                                        <p:strVal val="visible"/>
                                      </p:to>
                                    </p:set>
                                    <p:animEffect transition="in" filter="fade">
                                      <p:cBhvr>
                                        <p:cTn id="36" dur="500"/>
                                        <p:tgtEl>
                                          <p:spTgt spid="25">
                                            <p:txEl>
                                              <p:pRg st="0" end="0"/>
                                            </p:txEl>
                                          </p:spTgt>
                                        </p:tgtEl>
                                      </p:cBhvr>
                                    </p:animEffect>
                                    <p:anim calcmode="lin" valueType="num">
                                      <p:cBhvr>
                                        <p:cTn id="37"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p:cTn id="38" dur="500" fill="hold"/>
                                        <p:tgtEl>
                                          <p:spTgt spid="25">
                                            <p:txEl>
                                              <p:pRg st="0" end="0"/>
                                            </p:txEl>
                                          </p:spTgt>
                                        </p:tgtEl>
                                        <p:attrNameLst>
                                          <p:attrName>ppt_y</p:attrName>
                                        </p:attrNameLst>
                                      </p:cBhvr>
                                      <p:tavLst>
                                        <p:tav tm="0">
                                          <p:val>
                                            <p:strVal val="#ppt_y+.1"/>
                                          </p:val>
                                        </p:tav>
                                        <p:tav tm="100000">
                                          <p:val>
                                            <p:strVal val="#ppt_y"/>
                                          </p:val>
                                        </p:tav>
                                      </p:tavLst>
                                    </p:anim>
                                  </p:childTnLst>
                                </p:cTn>
                              </p:par>
                            </p:childTnLst>
                          </p:cTn>
                        </p:par>
                        <p:par>
                          <p:cTn id="39" fill="hold">
                            <p:stCondLst>
                              <p:cond delay="1500"/>
                            </p:stCondLst>
                            <p:childTnLst>
                              <p:par>
                                <p:cTn id="40" presetID="42" presetClass="entr" presetSubtype="0" fill="hold" grpId="0" nodeType="afterEffect">
                                  <p:stCondLst>
                                    <p:cond delay="0"/>
                                  </p:stCondLst>
                                  <p:childTnLst>
                                    <p:set>
                                      <p:cBhvr>
                                        <p:cTn id="41" dur="1" fill="hold">
                                          <p:stCondLst>
                                            <p:cond delay="0"/>
                                          </p:stCondLst>
                                        </p:cTn>
                                        <p:tgtEl>
                                          <p:spTgt spid="31">
                                            <p:txEl>
                                              <p:pRg st="0" end="0"/>
                                            </p:txEl>
                                          </p:spTgt>
                                        </p:tgtEl>
                                        <p:attrNameLst>
                                          <p:attrName>style.visibility</p:attrName>
                                        </p:attrNameLst>
                                      </p:cBhvr>
                                      <p:to>
                                        <p:strVal val="visible"/>
                                      </p:to>
                                    </p:set>
                                    <p:animEffect transition="in" filter="fade">
                                      <p:cBhvr>
                                        <p:cTn id="42" dur="500"/>
                                        <p:tgtEl>
                                          <p:spTgt spid="31">
                                            <p:txEl>
                                              <p:pRg st="0" end="0"/>
                                            </p:txEl>
                                          </p:spTgt>
                                        </p:tgtEl>
                                      </p:cBhvr>
                                    </p:animEffect>
                                    <p:anim calcmode="lin" valueType="num">
                                      <p:cBhvr>
                                        <p:cTn id="43"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44"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10" presetClass="entr" presetSubtype="0" fill="hold" grpId="0"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childTnLst>
                                </p:cTn>
                              </p:par>
                              <p:par>
                                <p:cTn id="52" presetID="10" presetClass="entr" presetSubtype="0" fill="hold"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500"/>
                                        <p:tgtEl>
                                          <p:spTgt spid="24"/>
                                        </p:tgtEl>
                                      </p:cBhvr>
                                    </p:animEffect>
                                  </p:childTnLst>
                                </p:cTn>
                              </p:par>
                              <p:par>
                                <p:cTn id="55" presetID="10" presetClass="entr" presetSubtype="0" fill="hold" nodeType="withEffect">
                                  <p:stCondLst>
                                    <p:cond delay="0"/>
                                  </p:stCondLst>
                                  <p:childTnLst>
                                    <p:set>
                                      <p:cBhvr>
                                        <p:cTn id="56" dur="1" fill="hold">
                                          <p:stCondLst>
                                            <p:cond delay="0"/>
                                          </p:stCondLst>
                                        </p:cTn>
                                        <p:tgtEl>
                                          <p:spTgt spid="34"/>
                                        </p:tgtEl>
                                        <p:attrNameLst>
                                          <p:attrName>style.visibility</p:attrName>
                                        </p:attrNameLst>
                                      </p:cBhvr>
                                      <p:to>
                                        <p:strVal val="visible"/>
                                      </p:to>
                                    </p:set>
                                    <p:animEffect transition="in" filter="fade">
                                      <p:cBhvr>
                                        <p:cTn id="57" dur="500"/>
                                        <p:tgtEl>
                                          <p:spTgt spid="34"/>
                                        </p:tgtEl>
                                      </p:cBhvr>
                                    </p:animEffect>
                                  </p:childTnLst>
                                </p:cTn>
                              </p:par>
                            </p:childTnLst>
                          </p:cTn>
                        </p:par>
                        <p:par>
                          <p:cTn id="58" fill="hold">
                            <p:stCondLst>
                              <p:cond delay="2500"/>
                            </p:stCondLst>
                            <p:childTnLst>
                              <p:par>
                                <p:cTn id="59" presetID="42" presetClass="entr" presetSubtype="0" fill="hold" grpId="0" nodeType="afterEffect">
                                  <p:stCondLst>
                                    <p:cond delay="0"/>
                                  </p:stCondLst>
                                  <p:childTnLst>
                                    <p:set>
                                      <p:cBhvr>
                                        <p:cTn id="60" dur="1" fill="hold">
                                          <p:stCondLst>
                                            <p:cond delay="0"/>
                                          </p:stCondLst>
                                        </p:cTn>
                                        <p:tgtEl>
                                          <p:spTgt spid="32">
                                            <p:txEl>
                                              <p:pRg st="0" end="0"/>
                                            </p:txEl>
                                          </p:spTgt>
                                        </p:tgtEl>
                                        <p:attrNameLst>
                                          <p:attrName>style.visibility</p:attrName>
                                        </p:attrNameLst>
                                      </p:cBhvr>
                                      <p:to>
                                        <p:strVal val="visible"/>
                                      </p:to>
                                    </p:set>
                                    <p:animEffect transition="in" filter="fade">
                                      <p:cBhvr>
                                        <p:cTn id="61" dur="500"/>
                                        <p:tgtEl>
                                          <p:spTgt spid="32">
                                            <p:txEl>
                                              <p:pRg st="0" end="0"/>
                                            </p:txEl>
                                          </p:spTgt>
                                        </p:tgtEl>
                                      </p:cBhvr>
                                    </p:animEffect>
                                    <p:anim calcmode="lin" valueType="num">
                                      <p:cBhvr>
                                        <p:cTn id="62"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63" dur="5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par>
                          <p:cTn id="64" fill="hold">
                            <p:stCondLst>
                              <p:cond delay="3000"/>
                            </p:stCondLst>
                            <p:childTnLst>
                              <p:par>
                                <p:cTn id="65" presetID="42" presetClass="entr" presetSubtype="0" fill="hold" grpId="0" nodeType="afterEffect">
                                  <p:stCondLst>
                                    <p:cond delay="0"/>
                                  </p:stCondLst>
                                  <p:childTnLst>
                                    <p:set>
                                      <p:cBhvr>
                                        <p:cTn id="66" dur="1" fill="hold">
                                          <p:stCondLst>
                                            <p:cond delay="0"/>
                                          </p:stCondLst>
                                        </p:cTn>
                                        <p:tgtEl>
                                          <p:spTgt spid="30">
                                            <p:txEl>
                                              <p:pRg st="0" end="0"/>
                                            </p:txEl>
                                          </p:spTgt>
                                        </p:tgtEl>
                                        <p:attrNameLst>
                                          <p:attrName>style.visibility</p:attrName>
                                        </p:attrNameLst>
                                      </p:cBhvr>
                                      <p:to>
                                        <p:strVal val="visible"/>
                                      </p:to>
                                    </p:set>
                                    <p:animEffect transition="in" filter="fade">
                                      <p:cBhvr>
                                        <p:cTn id="67" dur="500"/>
                                        <p:tgtEl>
                                          <p:spTgt spid="30">
                                            <p:txEl>
                                              <p:pRg st="0" end="0"/>
                                            </p:txEl>
                                          </p:spTgt>
                                        </p:tgtEl>
                                      </p:cBhvr>
                                    </p:animEffect>
                                    <p:anim calcmode="lin" valueType="num">
                                      <p:cBhvr>
                                        <p:cTn id="68"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p:cTn id="69" dur="500" fill="hold"/>
                                        <p:tgtEl>
                                          <p:spTgt spid="3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9" grpId="0"/>
      <p:bldP spid="19" grpId="0" animBg="1"/>
      <p:bldP spid="20" grpId="0"/>
      <p:bldP spid="30" grpId="0" build="allAtOnce">
        <p:tmplLst>
          <p:tmpl lvl="1">
            <p:tnLst>
              <p:par>
                <p:cTn presetID="42" presetClass="entr" presetSubtype="0" fill="hold" nodeType="afterEffect">
                  <p:stCondLst>
                    <p:cond delay="0"/>
                  </p:stCondLst>
                  <p:childTnLst>
                    <p:set>
                      <p:cBhvr>
                        <p:cTn dur="1" fill="hold">
                          <p:stCondLst>
                            <p:cond delay="0"/>
                          </p:stCondLst>
                        </p:cTn>
                        <p:tgtEl>
                          <p:spTgt spid="30"/>
                        </p:tgtEl>
                        <p:attrNameLst>
                          <p:attrName>style.visibility</p:attrName>
                        </p:attrNameLst>
                      </p:cBhvr>
                      <p:to>
                        <p:strVal val="visible"/>
                      </p:to>
                    </p:set>
                    <p:animEffect transition="in" filter="fade">
                      <p:cBhvr>
                        <p:cTn dur="500"/>
                        <p:tgtEl>
                          <p:spTgt spid="30"/>
                        </p:tgtEl>
                      </p:cBhvr>
                    </p:animEffect>
                    <p:anim calcmode="lin" valueType="num">
                      <p:cBhvr>
                        <p:cTn dur="500" fill="hold"/>
                        <p:tgtEl>
                          <p:spTgt spid="30"/>
                        </p:tgtEl>
                        <p:attrNameLst>
                          <p:attrName>ppt_x</p:attrName>
                        </p:attrNameLst>
                      </p:cBhvr>
                      <p:tavLst>
                        <p:tav tm="0">
                          <p:val>
                            <p:strVal val="#ppt_x"/>
                          </p:val>
                        </p:tav>
                        <p:tav tm="100000">
                          <p:val>
                            <p:strVal val="#ppt_x"/>
                          </p:val>
                        </p:tav>
                      </p:tavLst>
                    </p:anim>
                    <p:anim calcmode="lin" valueType="num">
                      <p:cBhvr>
                        <p:cTn dur="500" fill="hold"/>
                        <p:tgtEl>
                          <p:spTgt spid="30"/>
                        </p:tgtEl>
                        <p:attrNameLst>
                          <p:attrName>ppt_y</p:attrName>
                        </p:attrNameLst>
                      </p:cBhvr>
                      <p:tavLst>
                        <p:tav tm="0">
                          <p:val>
                            <p:strVal val="#ppt_y+.1"/>
                          </p:val>
                        </p:tav>
                        <p:tav tm="100000">
                          <p:val>
                            <p:strVal val="#ppt_y"/>
                          </p:val>
                        </p:tav>
                      </p:tavLst>
                    </p:anim>
                  </p:childTnLst>
                </p:cTn>
              </p:par>
            </p:tnLst>
          </p:tmpl>
        </p:tmplLst>
      </p:bldP>
      <p:bldP spid="31" grpId="0" build="allAtOnce">
        <p:tmplLst>
          <p:tmpl lvl="1">
            <p:tnLst>
              <p:par>
                <p:cTn presetID="42" presetClass="entr" presetSubtype="0"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fade">
                      <p:cBhvr>
                        <p:cTn dur="500"/>
                        <p:tgtEl>
                          <p:spTgt spid="31"/>
                        </p:tgtEl>
                      </p:cBhvr>
                    </p:animEffect>
                    <p:anim calcmode="lin" valueType="num">
                      <p:cBhvr>
                        <p:cTn dur="500" fill="hold"/>
                        <p:tgtEl>
                          <p:spTgt spid="31"/>
                        </p:tgtEl>
                        <p:attrNameLst>
                          <p:attrName>ppt_x</p:attrName>
                        </p:attrNameLst>
                      </p:cBhvr>
                      <p:tavLst>
                        <p:tav tm="0">
                          <p:val>
                            <p:strVal val="#ppt_x"/>
                          </p:val>
                        </p:tav>
                        <p:tav tm="100000">
                          <p:val>
                            <p:strVal val="#ppt_x"/>
                          </p:val>
                        </p:tav>
                      </p:tavLst>
                    </p:anim>
                    <p:anim calcmode="lin" valueType="num">
                      <p:cBhvr>
                        <p:cTn dur="500" fill="hold"/>
                        <p:tgtEl>
                          <p:spTgt spid="31"/>
                        </p:tgtEl>
                        <p:attrNameLst>
                          <p:attrName>ppt_y</p:attrName>
                        </p:attrNameLst>
                      </p:cBhvr>
                      <p:tavLst>
                        <p:tav tm="0">
                          <p:val>
                            <p:strVal val="#ppt_y+.1"/>
                          </p:val>
                        </p:tav>
                        <p:tav tm="100000">
                          <p:val>
                            <p:strVal val="#ppt_y"/>
                          </p:val>
                        </p:tav>
                      </p:tavLst>
                    </p:anim>
                  </p:childTnLst>
                </p:cTn>
              </p:par>
            </p:tnLst>
          </p:tmpl>
        </p:tmplLst>
      </p:bldP>
      <p:bldP spid="25" grpId="0" build="p">
        <p:tmplLst>
          <p:tmpl lvl="1">
            <p:tnLst>
              <p:par>
                <p:cTn presetID="42"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anim calcmode="lin" valueType="num">
                      <p:cBhvr>
                        <p:cTn dur="500" fill="hold"/>
                        <p:tgtEl>
                          <p:spTgt spid="25"/>
                        </p:tgtEl>
                        <p:attrNameLst>
                          <p:attrName>ppt_x</p:attrName>
                        </p:attrNameLst>
                      </p:cBhvr>
                      <p:tavLst>
                        <p:tav tm="0">
                          <p:val>
                            <p:strVal val="#ppt_x"/>
                          </p:val>
                        </p:tav>
                        <p:tav tm="100000">
                          <p:val>
                            <p:strVal val="#ppt_x"/>
                          </p:val>
                        </p:tav>
                      </p:tavLst>
                    </p:anim>
                    <p:anim calcmode="lin" valueType="num">
                      <p:cBhvr>
                        <p:cTn dur="500" fill="hold"/>
                        <p:tgtEl>
                          <p:spTgt spid="25"/>
                        </p:tgtEl>
                        <p:attrNameLst>
                          <p:attrName>ppt_y</p:attrName>
                        </p:attrNameLst>
                      </p:cBhvr>
                      <p:tavLst>
                        <p:tav tm="0">
                          <p:val>
                            <p:strVal val="#ppt_y+.1"/>
                          </p:val>
                        </p:tav>
                        <p:tav tm="100000">
                          <p:val>
                            <p:strVal val="#ppt_y"/>
                          </p:val>
                        </p:tav>
                      </p:tavLst>
                    </p:anim>
                  </p:childTnLst>
                </p:cTn>
              </p:par>
            </p:tnLst>
          </p:tmpl>
        </p:tmplLst>
      </p:bldP>
      <p:bldP spid="32" grpId="0" build="p">
        <p:tmplLst>
          <p:tmpl lvl="1">
            <p:tnLst>
              <p:par>
                <p:cTn presetID="42" presetClass="entr" presetSubtype="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anim calcmode="lin" valueType="num">
                      <p:cBhvr>
                        <p:cTn dur="500" fill="hold"/>
                        <p:tgtEl>
                          <p:spTgt spid="32"/>
                        </p:tgtEl>
                        <p:attrNameLst>
                          <p:attrName>ppt_x</p:attrName>
                        </p:attrNameLst>
                      </p:cBhvr>
                      <p:tavLst>
                        <p:tav tm="0">
                          <p:val>
                            <p:strVal val="#ppt_x"/>
                          </p:val>
                        </p:tav>
                        <p:tav tm="100000">
                          <p:val>
                            <p:strVal val="#ppt_x"/>
                          </p:val>
                        </p:tav>
                      </p:tavLst>
                    </p:anim>
                    <p:anim calcmode="lin" valueType="num">
                      <p:cBhvr>
                        <p:cTn dur="500" fill="hold"/>
                        <p:tgtEl>
                          <p:spTgt spid="32"/>
                        </p:tgtEl>
                        <p:attrNameLst>
                          <p:attrName>ppt_y</p:attrName>
                        </p:attrNameLst>
                      </p:cBhvr>
                      <p:tavLst>
                        <p:tav tm="0">
                          <p:val>
                            <p:strVal val="#ppt_y+.1"/>
                          </p:val>
                        </p:tav>
                        <p:tav tm="100000">
                          <p:val>
                            <p:strVal val="#ppt_y"/>
                          </p:val>
                        </p:tav>
                      </p:tavLst>
                    </p:anim>
                  </p:childTnLst>
                </p:cTn>
              </p:par>
            </p:tnLst>
          </p:tmpl>
        </p:tmplLst>
      </p:bldP>
    </p:bldLst>
  </p:timing>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457365" y="6823552"/>
            <a:ext cx="4172692" cy="421062"/>
          </a:xfrm>
          <a:prstGeom prst="rect">
            <a:avLst/>
          </a:prstGeom>
        </p:spPr>
      </p:pic>
      <p:sp>
        <p:nvSpPr>
          <p:cNvPr id="16" name="正方形/長方形 15"/>
          <p:cNvSpPr>
            <a:spLocks/>
          </p:cNvSpPr>
          <p:nvPr userDrawn="1"/>
        </p:nvSpPr>
        <p:spPr>
          <a:xfrm>
            <a:off x="341250" y="2863551"/>
            <a:ext cx="417269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9" name="図プレースホルダー 8"/>
          <p:cNvSpPr>
            <a:spLocks noGrp="1"/>
          </p:cNvSpPr>
          <p:nvPr>
            <p:ph type="pic" sz="quarter" idx="16" hasCustomPrompt="1"/>
          </p:nvPr>
        </p:nvSpPr>
        <p:spPr>
          <a:xfrm>
            <a:off x="454882" y="2976848"/>
            <a:ext cx="3942946"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14" name="テキスト プレースホルダー 11"/>
          <p:cNvSpPr>
            <a:spLocks noGrp="1"/>
          </p:cNvSpPr>
          <p:nvPr>
            <p:ph type="body" sz="quarter" idx="17" hasCustomPrompt="1"/>
          </p:nvPr>
        </p:nvSpPr>
        <p:spPr>
          <a:xfrm>
            <a:off x="454883" y="6144675"/>
            <a:ext cx="394258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sp>
        <p:nvSpPr>
          <p:cNvPr id="31" name="テキスト プレースホルダー 11"/>
          <p:cNvSpPr>
            <a:spLocks noGrp="1"/>
          </p:cNvSpPr>
          <p:nvPr>
            <p:ph type="body" sz="quarter" idx="23" hasCustomPrompt="1"/>
          </p:nvPr>
        </p:nvSpPr>
        <p:spPr>
          <a:xfrm>
            <a:off x="370444" y="7034083"/>
            <a:ext cx="414349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pic>
        <p:nvPicPr>
          <p:cNvPr id="24" name="図 2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4775365" y="6823552"/>
            <a:ext cx="4172692" cy="421062"/>
          </a:xfrm>
          <a:prstGeom prst="rect">
            <a:avLst/>
          </a:prstGeom>
        </p:spPr>
      </p:pic>
      <p:sp>
        <p:nvSpPr>
          <p:cNvPr id="25" name="正方形/長方形 24"/>
          <p:cNvSpPr>
            <a:spLocks/>
          </p:cNvSpPr>
          <p:nvPr userDrawn="1"/>
        </p:nvSpPr>
        <p:spPr>
          <a:xfrm>
            <a:off x="4775365" y="2863551"/>
            <a:ext cx="417269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2" name="図プレースホルダー 8"/>
          <p:cNvSpPr>
            <a:spLocks noGrp="1"/>
          </p:cNvSpPr>
          <p:nvPr>
            <p:ph type="pic" sz="quarter" idx="24" hasCustomPrompt="1"/>
          </p:nvPr>
        </p:nvSpPr>
        <p:spPr>
          <a:xfrm>
            <a:off x="4888997" y="2976848"/>
            <a:ext cx="3942946"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33" name="テキスト プレースホルダー 11"/>
          <p:cNvSpPr>
            <a:spLocks noGrp="1"/>
          </p:cNvSpPr>
          <p:nvPr>
            <p:ph type="body" sz="quarter" idx="25" hasCustomPrompt="1"/>
          </p:nvPr>
        </p:nvSpPr>
        <p:spPr>
          <a:xfrm>
            <a:off x="4888998" y="6144675"/>
            <a:ext cx="394258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pic>
        <p:nvPicPr>
          <p:cNvPr id="34" name="図 3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9233735" y="6823552"/>
            <a:ext cx="4172692" cy="421062"/>
          </a:xfrm>
          <a:prstGeom prst="rect">
            <a:avLst/>
          </a:prstGeom>
        </p:spPr>
      </p:pic>
      <p:sp>
        <p:nvSpPr>
          <p:cNvPr id="35" name="正方形/長方形 34"/>
          <p:cNvSpPr>
            <a:spLocks/>
          </p:cNvSpPr>
          <p:nvPr userDrawn="1"/>
        </p:nvSpPr>
        <p:spPr>
          <a:xfrm>
            <a:off x="9233735" y="2873135"/>
            <a:ext cx="417269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6" name="図プレースホルダー 8"/>
          <p:cNvSpPr>
            <a:spLocks noGrp="1"/>
          </p:cNvSpPr>
          <p:nvPr>
            <p:ph type="pic" sz="quarter" idx="26" hasCustomPrompt="1"/>
          </p:nvPr>
        </p:nvSpPr>
        <p:spPr>
          <a:xfrm>
            <a:off x="9347367" y="2986432"/>
            <a:ext cx="3942946"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37" name="テキスト プレースホルダー 11"/>
          <p:cNvSpPr>
            <a:spLocks noGrp="1"/>
          </p:cNvSpPr>
          <p:nvPr>
            <p:ph type="body" sz="quarter" idx="27" hasCustomPrompt="1"/>
          </p:nvPr>
        </p:nvSpPr>
        <p:spPr>
          <a:xfrm>
            <a:off x="9347368" y="6154259"/>
            <a:ext cx="394258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pic>
        <p:nvPicPr>
          <p:cNvPr id="38" name="図 37"/>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3726799" y="6835601"/>
            <a:ext cx="4172692" cy="421062"/>
          </a:xfrm>
          <a:prstGeom prst="rect">
            <a:avLst/>
          </a:prstGeom>
        </p:spPr>
      </p:pic>
      <p:sp>
        <p:nvSpPr>
          <p:cNvPr id="39" name="正方形/長方形 38"/>
          <p:cNvSpPr>
            <a:spLocks/>
          </p:cNvSpPr>
          <p:nvPr userDrawn="1"/>
        </p:nvSpPr>
        <p:spPr>
          <a:xfrm>
            <a:off x="13726799" y="2875600"/>
            <a:ext cx="4172692" cy="3960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40" name="図プレースホルダー 8"/>
          <p:cNvSpPr>
            <a:spLocks noGrp="1"/>
          </p:cNvSpPr>
          <p:nvPr>
            <p:ph type="pic" sz="quarter" idx="28" hasCustomPrompt="1"/>
          </p:nvPr>
        </p:nvSpPr>
        <p:spPr>
          <a:xfrm>
            <a:off x="13840431" y="2988897"/>
            <a:ext cx="3942946" cy="3709307"/>
          </a:xfrm>
        </p:spPr>
        <p:txBody>
          <a:bodyPr>
            <a:normAutofit/>
          </a:bodyPr>
          <a:lstStyle>
            <a:lvl1pPr>
              <a:defRPr sz="2000">
                <a:solidFill>
                  <a:schemeClr val="tx1">
                    <a:lumMod val="90000"/>
                    <a:lumOff val="10000"/>
                  </a:schemeClr>
                </a:solidFill>
              </a:defRPr>
            </a:lvl1pPr>
          </a:lstStyle>
          <a:p>
            <a:r>
              <a:rPr lang="en-US" dirty="0"/>
              <a:t>Add Image</a:t>
            </a:r>
          </a:p>
        </p:txBody>
      </p:sp>
      <p:sp>
        <p:nvSpPr>
          <p:cNvPr id="41" name="テキスト プレースホルダー 11"/>
          <p:cNvSpPr>
            <a:spLocks noGrp="1"/>
          </p:cNvSpPr>
          <p:nvPr>
            <p:ph type="body" sz="quarter" idx="29" hasCustomPrompt="1"/>
          </p:nvPr>
        </p:nvSpPr>
        <p:spPr>
          <a:xfrm>
            <a:off x="13840432" y="6156724"/>
            <a:ext cx="3942582" cy="539046"/>
          </a:xfrm>
          <a:gradFill>
            <a:gsLst>
              <a:gs pos="0">
                <a:schemeClr val="tx2">
                  <a:lumMod val="75000"/>
                  <a:lumOff val="25000"/>
                  <a:alpha val="70000"/>
                </a:schemeClr>
              </a:gs>
              <a:gs pos="50000">
                <a:schemeClr val="bg1">
                  <a:lumMod val="25000"/>
                  <a:lumOff val="75000"/>
                  <a:alpha val="70000"/>
                </a:schemeClr>
              </a:gs>
              <a:gs pos="100000">
                <a:schemeClr val="bg1">
                  <a:lumMod val="10000"/>
                  <a:lumOff val="90000"/>
                  <a:alpha val="70000"/>
                </a:schemeClr>
              </a:gs>
            </a:gsLst>
            <a:lin ang="10800000" scaled="1"/>
          </a:gradFill>
        </p:spPr>
        <p:txBody>
          <a:bodyPr anchor="b">
            <a:normAutofit/>
          </a:bodyPr>
          <a:lstStyle>
            <a:lvl1pPr algn="ctr">
              <a:defRPr sz="2800" baseline="0">
                <a:solidFill>
                  <a:schemeClr val="tx1"/>
                </a:solidFill>
              </a:defRPr>
            </a:lvl1pPr>
          </a:lstStyle>
          <a:p>
            <a:pPr lvl="0"/>
            <a:r>
              <a:rPr lang="en-US" dirty="0"/>
              <a:t>Text Here</a:t>
            </a:r>
          </a:p>
        </p:txBody>
      </p:sp>
      <p:sp>
        <p:nvSpPr>
          <p:cNvPr id="42" name="テキスト プレースホルダー 11"/>
          <p:cNvSpPr>
            <a:spLocks noGrp="1"/>
          </p:cNvSpPr>
          <p:nvPr>
            <p:ph type="body" sz="quarter" idx="30" hasCustomPrompt="1"/>
          </p:nvPr>
        </p:nvSpPr>
        <p:spPr>
          <a:xfrm>
            <a:off x="4775365" y="7034083"/>
            <a:ext cx="414349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43" name="テキスト プレースホルダー 11"/>
          <p:cNvSpPr>
            <a:spLocks noGrp="1"/>
          </p:cNvSpPr>
          <p:nvPr>
            <p:ph type="body" sz="quarter" idx="31" hasCustomPrompt="1"/>
          </p:nvPr>
        </p:nvSpPr>
        <p:spPr>
          <a:xfrm>
            <a:off x="9233735" y="7034083"/>
            <a:ext cx="414349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
        <p:nvSpPr>
          <p:cNvPr id="44" name="テキスト プレースホルダー 11"/>
          <p:cNvSpPr>
            <a:spLocks noGrp="1"/>
          </p:cNvSpPr>
          <p:nvPr>
            <p:ph type="body" sz="quarter" idx="32" hasCustomPrompt="1"/>
          </p:nvPr>
        </p:nvSpPr>
        <p:spPr>
          <a:xfrm>
            <a:off x="13726799" y="7034083"/>
            <a:ext cx="4143498" cy="209786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p>
        </p:txBody>
      </p:sp>
    </p:spTree>
    <p:extLst>
      <p:ext uri="{BB962C8B-B14F-4D97-AF65-F5344CB8AC3E}">
        <p14:creationId xmlns:p14="http://schemas.microsoft.com/office/powerpoint/2010/main" val="3536974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14">
                                            <p:bg/>
                                          </p:spTgt>
                                        </p:tgtEl>
                                        <p:attrNameLst>
                                          <p:attrName>style.visibility</p:attrName>
                                        </p:attrNameLst>
                                      </p:cBhvr>
                                      <p:to>
                                        <p:strVal val="visible"/>
                                      </p:to>
                                    </p:set>
                                    <p:animEffect transition="in" filter="fade">
                                      <p:cBhvr>
                                        <p:cTn id="33" dur="500"/>
                                        <p:tgtEl>
                                          <p:spTgt spid="14">
                                            <p:bg/>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xEl>
                                              <p:pRg st="0" end="0"/>
                                            </p:txEl>
                                          </p:spTgt>
                                        </p:tgtEl>
                                        <p:attrNameLst>
                                          <p:attrName>style.visibility</p:attrName>
                                        </p:attrNameLst>
                                      </p:cBhvr>
                                      <p:to>
                                        <p:strVal val="visible"/>
                                      </p:to>
                                    </p:set>
                                    <p:animEffect transition="in" filter="fade">
                                      <p:cBhvr>
                                        <p:cTn id="36" dur="500"/>
                                        <p:tgtEl>
                                          <p:spTgt spid="14">
                                            <p:txEl>
                                              <p:pRg st="0" end="0"/>
                                            </p:txEl>
                                          </p:spTgt>
                                        </p:tgtEl>
                                      </p:cBhvr>
                                    </p:animEffect>
                                  </p:childTnLst>
                                </p:cTn>
                              </p:par>
                            </p:childTnLst>
                          </p:cTn>
                        </p:par>
                        <p:par>
                          <p:cTn id="37" fill="hold">
                            <p:stCondLst>
                              <p:cond delay="1500"/>
                            </p:stCondLst>
                            <p:childTnLst>
                              <p:par>
                                <p:cTn id="38" presetID="42" presetClass="entr" presetSubtype="0" fill="hold" grpId="0" nodeType="afterEffect">
                                  <p:stCondLst>
                                    <p:cond delay="0"/>
                                  </p:stCondLst>
                                  <p:childTnLst>
                                    <p:set>
                                      <p:cBhvr>
                                        <p:cTn id="39" dur="1" fill="hold">
                                          <p:stCondLst>
                                            <p:cond delay="0"/>
                                          </p:stCondLst>
                                        </p:cTn>
                                        <p:tgtEl>
                                          <p:spTgt spid="31">
                                            <p:txEl>
                                              <p:pRg st="0" end="0"/>
                                            </p:txEl>
                                          </p:spTgt>
                                        </p:tgtEl>
                                        <p:attrNameLst>
                                          <p:attrName>style.visibility</p:attrName>
                                        </p:attrNameLst>
                                      </p:cBhvr>
                                      <p:to>
                                        <p:strVal val="visible"/>
                                      </p:to>
                                    </p:set>
                                    <p:animEffect transition="in" filter="fade">
                                      <p:cBhvr>
                                        <p:cTn id="40" dur="500"/>
                                        <p:tgtEl>
                                          <p:spTgt spid="31">
                                            <p:txEl>
                                              <p:pRg st="0" end="0"/>
                                            </p:txEl>
                                          </p:spTgt>
                                        </p:tgtEl>
                                      </p:cBhvr>
                                    </p:animEffect>
                                    <p:anim calcmode="lin" valueType="num">
                                      <p:cBhvr>
                                        <p:cTn id="41"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42" dur="5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par>
                          <p:cTn id="43" fill="hold">
                            <p:stCondLst>
                              <p:cond delay="2000"/>
                            </p:stCondLst>
                            <p:childTnLst>
                              <p:par>
                                <p:cTn id="44" presetID="10" presetClass="entr" presetSubtype="0" fill="hold" grpId="0" nodeType="after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par>
                          <p:cTn id="53" fill="hold">
                            <p:stCondLst>
                              <p:cond delay="2500"/>
                            </p:stCondLst>
                            <p:childTnLst>
                              <p:par>
                                <p:cTn id="54" presetID="10" presetClass="entr" presetSubtype="0" fill="hold" grpId="0" nodeType="afterEffect">
                                  <p:stCondLst>
                                    <p:cond delay="0"/>
                                  </p:stCondLst>
                                  <p:childTnLst>
                                    <p:set>
                                      <p:cBhvr>
                                        <p:cTn id="55" dur="1" fill="hold">
                                          <p:stCondLst>
                                            <p:cond delay="0"/>
                                          </p:stCondLst>
                                        </p:cTn>
                                        <p:tgtEl>
                                          <p:spTgt spid="33">
                                            <p:bg/>
                                          </p:spTgt>
                                        </p:tgtEl>
                                        <p:attrNameLst>
                                          <p:attrName>style.visibility</p:attrName>
                                        </p:attrNameLst>
                                      </p:cBhvr>
                                      <p:to>
                                        <p:strVal val="visible"/>
                                      </p:to>
                                    </p:set>
                                    <p:animEffect transition="in" filter="fade">
                                      <p:cBhvr>
                                        <p:cTn id="56" dur="500"/>
                                        <p:tgtEl>
                                          <p:spTgt spid="33">
                                            <p:bg/>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3">
                                            <p:txEl>
                                              <p:pRg st="0" end="0"/>
                                            </p:txEl>
                                          </p:spTgt>
                                        </p:tgtEl>
                                        <p:attrNameLst>
                                          <p:attrName>style.visibility</p:attrName>
                                        </p:attrNameLst>
                                      </p:cBhvr>
                                      <p:to>
                                        <p:strVal val="visible"/>
                                      </p:to>
                                    </p:set>
                                    <p:animEffect transition="in" filter="fade">
                                      <p:cBhvr>
                                        <p:cTn id="59" dur="500"/>
                                        <p:tgtEl>
                                          <p:spTgt spid="33">
                                            <p:txEl>
                                              <p:pRg st="0" end="0"/>
                                            </p:txEl>
                                          </p:spTgt>
                                        </p:tgtEl>
                                      </p:cBhvr>
                                    </p:animEffect>
                                  </p:childTnLst>
                                </p:cTn>
                              </p:par>
                            </p:childTnLst>
                          </p:cTn>
                        </p:par>
                        <p:par>
                          <p:cTn id="60" fill="hold">
                            <p:stCondLst>
                              <p:cond delay="3000"/>
                            </p:stCondLst>
                            <p:childTnLst>
                              <p:par>
                                <p:cTn id="61" presetID="42" presetClass="entr" presetSubtype="0" fill="hold" grpId="0" nodeType="afterEffect">
                                  <p:stCondLst>
                                    <p:cond delay="0"/>
                                  </p:stCondLst>
                                  <p:childTnLst>
                                    <p:set>
                                      <p:cBhvr>
                                        <p:cTn id="62" dur="1" fill="hold">
                                          <p:stCondLst>
                                            <p:cond delay="0"/>
                                          </p:stCondLst>
                                        </p:cTn>
                                        <p:tgtEl>
                                          <p:spTgt spid="42">
                                            <p:txEl>
                                              <p:pRg st="0" end="0"/>
                                            </p:txEl>
                                          </p:spTgt>
                                        </p:tgtEl>
                                        <p:attrNameLst>
                                          <p:attrName>style.visibility</p:attrName>
                                        </p:attrNameLst>
                                      </p:cBhvr>
                                      <p:to>
                                        <p:strVal val="visible"/>
                                      </p:to>
                                    </p:set>
                                    <p:animEffect transition="in" filter="fade">
                                      <p:cBhvr>
                                        <p:cTn id="63" dur="500"/>
                                        <p:tgtEl>
                                          <p:spTgt spid="42">
                                            <p:txEl>
                                              <p:pRg st="0" end="0"/>
                                            </p:txEl>
                                          </p:spTgt>
                                        </p:tgtEl>
                                      </p:cBhvr>
                                    </p:animEffect>
                                    <p:anim calcmode="lin" valueType="num">
                                      <p:cBhvr>
                                        <p:cTn id="64"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65" dur="500" fill="hold"/>
                                        <p:tgtEl>
                                          <p:spTgt spid="42">
                                            <p:txEl>
                                              <p:pRg st="0" end="0"/>
                                            </p:txEl>
                                          </p:spTgt>
                                        </p:tgtEl>
                                        <p:attrNameLst>
                                          <p:attrName>ppt_y</p:attrName>
                                        </p:attrNameLst>
                                      </p:cBhvr>
                                      <p:tavLst>
                                        <p:tav tm="0">
                                          <p:val>
                                            <p:strVal val="#ppt_y+.1"/>
                                          </p:val>
                                        </p:tav>
                                        <p:tav tm="100000">
                                          <p:val>
                                            <p:strVal val="#ppt_y"/>
                                          </p:val>
                                        </p:tav>
                                      </p:tavLst>
                                    </p:anim>
                                  </p:childTnLst>
                                </p:cTn>
                              </p:par>
                            </p:childTnLst>
                          </p:cTn>
                        </p:par>
                        <p:par>
                          <p:cTn id="66" fill="hold">
                            <p:stCondLst>
                              <p:cond delay="3500"/>
                            </p:stCondLst>
                            <p:childTnLst>
                              <p:par>
                                <p:cTn id="67" presetID="10" presetClass="entr" presetSubtype="0" fill="hold" grpId="0" nodeType="after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500"/>
                                        <p:tgtEl>
                                          <p:spTgt spid="36"/>
                                        </p:tgtEl>
                                      </p:cBhvr>
                                    </p:animEffect>
                                  </p:childTnLst>
                                </p:cTn>
                              </p:par>
                              <p:par>
                                <p:cTn id="73" presetID="10" presetClass="entr" presetSubtype="0" fill="hold" nodeType="withEffect">
                                  <p:stCondLst>
                                    <p:cond delay="0"/>
                                  </p:stCondLst>
                                  <p:childTnLst>
                                    <p:set>
                                      <p:cBhvr>
                                        <p:cTn id="74" dur="1" fill="hold">
                                          <p:stCondLst>
                                            <p:cond delay="0"/>
                                          </p:stCondLst>
                                        </p:cTn>
                                        <p:tgtEl>
                                          <p:spTgt spid="34"/>
                                        </p:tgtEl>
                                        <p:attrNameLst>
                                          <p:attrName>style.visibility</p:attrName>
                                        </p:attrNameLst>
                                      </p:cBhvr>
                                      <p:to>
                                        <p:strVal val="visible"/>
                                      </p:to>
                                    </p:set>
                                    <p:animEffect transition="in" filter="fade">
                                      <p:cBhvr>
                                        <p:cTn id="75" dur="500"/>
                                        <p:tgtEl>
                                          <p:spTgt spid="34"/>
                                        </p:tgtEl>
                                      </p:cBhvr>
                                    </p:animEffect>
                                  </p:childTnLst>
                                </p:cTn>
                              </p:par>
                            </p:childTnLst>
                          </p:cTn>
                        </p:par>
                        <p:par>
                          <p:cTn id="76" fill="hold">
                            <p:stCondLst>
                              <p:cond delay="4000"/>
                            </p:stCondLst>
                            <p:childTnLst>
                              <p:par>
                                <p:cTn id="77" presetID="10" presetClass="entr" presetSubtype="0" fill="hold" grpId="0" nodeType="afterEffect">
                                  <p:stCondLst>
                                    <p:cond delay="0"/>
                                  </p:stCondLst>
                                  <p:childTnLst>
                                    <p:set>
                                      <p:cBhvr>
                                        <p:cTn id="78" dur="1" fill="hold">
                                          <p:stCondLst>
                                            <p:cond delay="0"/>
                                          </p:stCondLst>
                                        </p:cTn>
                                        <p:tgtEl>
                                          <p:spTgt spid="37">
                                            <p:bg/>
                                          </p:spTgt>
                                        </p:tgtEl>
                                        <p:attrNameLst>
                                          <p:attrName>style.visibility</p:attrName>
                                        </p:attrNameLst>
                                      </p:cBhvr>
                                      <p:to>
                                        <p:strVal val="visible"/>
                                      </p:to>
                                    </p:set>
                                    <p:animEffect transition="in" filter="fade">
                                      <p:cBhvr>
                                        <p:cTn id="79" dur="500"/>
                                        <p:tgtEl>
                                          <p:spTgt spid="37">
                                            <p:bg/>
                                          </p:spTgt>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7">
                                            <p:txEl>
                                              <p:pRg st="0" end="0"/>
                                            </p:txEl>
                                          </p:spTgt>
                                        </p:tgtEl>
                                        <p:attrNameLst>
                                          <p:attrName>style.visibility</p:attrName>
                                        </p:attrNameLst>
                                      </p:cBhvr>
                                      <p:to>
                                        <p:strVal val="visible"/>
                                      </p:to>
                                    </p:set>
                                    <p:animEffect transition="in" filter="fade">
                                      <p:cBhvr>
                                        <p:cTn id="82" dur="500"/>
                                        <p:tgtEl>
                                          <p:spTgt spid="37">
                                            <p:txEl>
                                              <p:pRg st="0" end="0"/>
                                            </p:txEl>
                                          </p:spTgt>
                                        </p:tgtEl>
                                      </p:cBhvr>
                                    </p:animEffect>
                                  </p:childTnLst>
                                </p:cTn>
                              </p:par>
                            </p:childTnLst>
                          </p:cTn>
                        </p:par>
                        <p:par>
                          <p:cTn id="83" fill="hold">
                            <p:stCondLst>
                              <p:cond delay="4500"/>
                            </p:stCondLst>
                            <p:childTnLst>
                              <p:par>
                                <p:cTn id="84" presetID="42" presetClass="entr" presetSubtype="0" fill="hold" grpId="0" nodeType="afterEffect">
                                  <p:stCondLst>
                                    <p:cond delay="0"/>
                                  </p:stCondLst>
                                  <p:childTnLst>
                                    <p:set>
                                      <p:cBhvr>
                                        <p:cTn id="85" dur="1" fill="hold">
                                          <p:stCondLst>
                                            <p:cond delay="0"/>
                                          </p:stCondLst>
                                        </p:cTn>
                                        <p:tgtEl>
                                          <p:spTgt spid="43">
                                            <p:txEl>
                                              <p:pRg st="0" end="0"/>
                                            </p:txEl>
                                          </p:spTgt>
                                        </p:tgtEl>
                                        <p:attrNameLst>
                                          <p:attrName>style.visibility</p:attrName>
                                        </p:attrNameLst>
                                      </p:cBhvr>
                                      <p:to>
                                        <p:strVal val="visible"/>
                                      </p:to>
                                    </p:set>
                                    <p:animEffect transition="in" filter="fade">
                                      <p:cBhvr>
                                        <p:cTn id="86" dur="500"/>
                                        <p:tgtEl>
                                          <p:spTgt spid="43">
                                            <p:txEl>
                                              <p:pRg st="0" end="0"/>
                                            </p:txEl>
                                          </p:spTgt>
                                        </p:tgtEl>
                                      </p:cBhvr>
                                    </p:animEffect>
                                    <p:anim calcmode="lin" valueType="num">
                                      <p:cBhvr>
                                        <p:cTn id="87"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p:cTn id="88" dur="500" fill="hold"/>
                                        <p:tgtEl>
                                          <p:spTgt spid="43">
                                            <p:txEl>
                                              <p:pRg st="0" end="0"/>
                                            </p:txEl>
                                          </p:spTgt>
                                        </p:tgtEl>
                                        <p:attrNameLst>
                                          <p:attrName>ppt_y</p:attrName>
                                        </p:attrNameLst>
                                      </p:cBhvr>
                                      <p:tavLst>
                                        <p:tav tm="0">
                                          <p:val>
                                            <p:strVal val="#ppt_y+.1"/>
                                          </p:val>
                                        </p:tav>
                                        <p:tav tm="100000">
                                          <p:val>
                                            <p:strVal val="#ppt_y"/>
                                          </p:val>
                                        </p:tav>
                                      </p:tavLst>
                                    </p:anim>
                                  </p:childTnLst>
                                </p:cTn>
                              </p:par>
                            </p:childTnLst>
                          </p:cTn>
                        </p:par>
                        <p:par>
                          <p:cTn id="89" fill="hold">
                            <p:stCondLst>
                              <p:cond delay="5000"/>
                            </p:stCondLst>
                            <p:childTnLst>
                              <p:par>
                                <p:cTn id="90" presetID="10" presetClass="entr" presetSubtype="0" fill="hold" grpId="0" nodeType="afterEffect">
                                  <p:stCondLst>
                                    <p:cond delay="0"/>
                                  </p:stCondLst>
                                  <p:childTnLst>
                                    <p:set>
                                      <p:cBhvr>
                                        <p:cTn id="91" dur="1" fill="hold">
                                          <p:stCondLst>
                                            <p:cond delay="0"/>
                                          </p:stCondLst>
                                        </p:cTn>
                                        <p:tgtEl>
                                          <p:spTgt spid="39"/>
                                        </p:tgtEl>
                                        <p:attrNameLst>
                                          <p:attrName>style.visibility</p:attrName>
                                        </p:attrNameLst>
                                      </p:cBhvr>
                                      <p:to>
                                        <p:strVal val="visible"/>
                                      </p:to>
                                    </p:set>
                                    <p:animEffect transition="in" filter="fade">
                                      <p:cBhvr>
                                        <p:cTn id="92" dur="500"/>
                                        <p:tgtEl>
                                          <p:spTgt spid="39"/>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fade">
                                      <p:cBhvr>
                                        <p:cTn id="95" dur="500"/>
                                        <p:tgtEl>
                                          <p:spTgt spid="40"/>
                                        </p:tgtEl>
                                      </p:cBhvr>
                                    </p:animEffect>
                                  </p:childTnLst>
                                </p:cTn>
                              </p:par>
                              <p:par>
                                <p:cTn id="96" presetID="10" presetClass="entr" presetSubtype="0" fill="hold" nodeType="withEffect">
                                  <p:stCondLst>
                                    <p:cond delay="0"/>
                                  </p:stCondLst>
                                  <p:childTnLst>
                                    <p:set>
                                      <p:cBhvr>
                                        <p:cTn id="97" dur="1" fill="hold">
                                          <p:stCondLst>
                                            <p:cond delay="0"/>
                                          </p:stCondLst>
                                        </p:cTn>
                                        <p:tgtEl>
                                          <p:spTgt spid="38"/>
                                        </p:tgtEl>
                                        <p:attrNameLst>
                                          <p:attrName>style.visibility</p:attrName>
                                        </p:attrNameLst>
                                      </p:cBhvr>
                                      <p:to>
                                        <p:strVal val="visible"/>
                                      </p:to>
                                    </p:set>
                                    <p:animEffect transition="in" filter="fade">
                                      <p:cBhvr>
                                        <p:cTn id="98" dur="500"/>
                                        <p:tgtEl>
                                          <p:spTgt spid="38"/>
                                        </p:tgtEl>
                                      </p:cBhvr>
                                    </p:animEffect>
                                  </p:childTnLst>
                                </p:cTn>
                              </p:par>
                            </p:childTnLst>
                          </p:cTn>
                        </p:par>
                        <p:par>
                          <p:cTn id="99" fill="hold">
                            <p:stCondLst>
                              <p:cond delay="5500"/>
                            </p:stCondLst>
                            <p:childTnLst>
                              <p:par>
                                <p:cTn id="100" presetID="10" presetClass="entr" presetSubtype="0" fill="hold" grpId="0" nodeType="afterEffect">
                                  <p:stCondLst>
                                    <p:cond delay="0"/>
                                  </p:stCondLst>
                                  <p:childTnLst>
                                    <p:set>
                                      <p:cBhvr>
                                        <p:cTn id="101" dur="1" fill="hold">
                                          <p:stCondLst>
                                            <p:cond delay="0"/>
                                          </p:stCondLst>
                                        </p:cTn>
                                        <p:tgtEl>
                                          <p:spTgt spid="41">
                                            <p:bg/>
                                          </p:spTgt>
                                        </p:tgtEl>
                                        <p:attrNameLst>
                                          <p:attrName>style.visibility</p:attrName>
                                        </p:attrNameLst>
                                      </p:cBhvr>
                                      <p:to>
                                        <p:strVal val="visible"/>
                                      </p:to>
                                    </p:set>
                                    <p:animEffect transition="in" filter="fade">
                                      <p:cBhvr>
                                        <p:cTn id="102" dur="500"/>
                                        <p:tgtEl>
                                          <p:spTgt spid="41">
                                            <p:bg/>
                                          </p:spTgt>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1">
                                            <p:txEl>
                                              <p:pRg st="0" end="0"/>
                                            </p:txEl>
                                          </p:spTgt>
                                        </p:tgtEl>
                                        <p:attrNameLst>
                                          <p:attrName>style.visibility</p:attrName>
                                        </p:attrNameLst>
                                      </p:cBhvr>
                                      <p:to>
                                        <p:strVal val="visible"/>
                                      </p:to>
                                    </p:set>
                                    <p:animEffect transition="in" filter="fade">
                                      <p:cBhvr>
                                        <p:cTn id="105" dur="500"/>
                                        <p:tgtEl>
                                          <p:spTgt spid="41">
                                            <p:txEl>
                                              <p:pRg st="0" end="0"/>
                                            </p:txEl>
                                          </p:spTgt>
                                        </p:tgtEl>
                                      </p:cBhvr>
                                    </p:animEffect>
                                  </p:childTnLst>
                                </p:cTn>
                              </p:par>
                            </p:childTnLst>
                          </p:cTn>
                        </p:par>
                        <p:par>
                          <p:cTn id="106" fill="hold">
                            <p:stCondLst>
                              <p:cond delay="6000"/>
                            </p:stCondLst>
                            <p:childTnLst>
                              <p:par>
                                <p:cTn id="107" presetID="42" presetClass="entr" presetSubtype="0" fill="hold" grpId="0" nodeType="afterEffect">
                                  <p:stCondLst>
                                    <p:cond delay="0"/>
                                  </p:stCondLst>
                                  <p:childTnLst>
                                    <p:set>
                                      <p:cBhvr>
                                        <p:cTn id="108" dur="1" fill="hold">
                                          <p:stCondLst>
                                            <p:cond delay="0"/>
                                          </p:stCondLst>
                                        </p:cTn>
                                        <p:tgtEl>
                                          <p:spTgt spid="44">
                                            <p:txEl>
                                              <p:pRg st="0" end="0"/>
                                            </p:txEl>
                                          </p:spTgt>
                                        </p:tgtEl>
                                        <p:attrNameLst>
                                          <p:attrName>style.visibility</p:attrName>
                                        </p:attrNameLst>
                                      </p:cBhvr>
                                      <p:to>
                                        <p:strVal val="visible"/>
                                      </p:to>
                                    </p:set>
                                    <p:animEffect transition="in" filter="fade">
                                      <p:cBhvr>
                                        <p:cTn id="109" dur="500"/>
                                        <p:tgtEl>
                                          <p:spTgt spid="44">
                                            <p:txEl>
                                              <p:pRg st="0" end="0"/>
                                            </p:txEl>
                                          </p:spTgt>
                                        </p:tgtEl>
                                      </p:cBhvr>
                                    </p:animEffect>
                                    <p:anim calcmode="lin" valueType="num">
                                      <p:cBhvr>
                                        <p:cTn id="110"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p:cTn id="111" dur="500" fill="hold"/>
                                        <p:tgtEl>
                                          <p:spTgt spid="4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9" grpId="0"/>
      <p:bldP spid="14" grpId="0" build="allAtOnce" animBg="1">
        <p:tmplLst>
          <p:tmpl>
            <p:tnLst>
              <p:par>
                <p:cTn presetID="10" presetClass="entr" presetSubtype="0" fill="hold" nodeType="after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4"/>
                        </p:tgtEl>
                        <p:attrNameLst>
                          <p:attrName>style.visibility</p:attrName>
                        </p:attrNameLst>
                      </p:cBhvr>
                      <p:to>
                        <p:strVal val="visible"/>
                      </p:to>
                    </p:set>
                    <p:animEffect transition="in" filter="fade">
                      <p:cBhvr>
                        <p:cTn dur="500"/>
                        <p:tgtEl>
                          <p:spTgt spid="14"/>
                        </p:tgtEl>
                      </p:cBhvr>
                    </p:animEffect>
                  </p:childTnLst>
                </p:cTn>
              </p:par>
            </p:tnLst>
          </p:tmpl>
        </p:tmplLst>
      </p:bldP>
      <p:bldP spid="31" grpId="0" build="allAtOnce"/>
      <p:bldP spid="25" grpId="0" animBg="1"/>
      <p:bldP spid="32" grpId="0"/>
      <p:bldP spid="33" grpId="0" build="allAtOnce" animBg="1">
        <p:tmplLst>
          <p:tmpl>
            <p:tnLst>
              <p:par>
                <p:cTn presetID="10" presetClass="entr" presetSubtype="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5" grpId="0" animBg="1"/>
      <p:bldP spid="36" grpId="0"/>
      <p:bldP spid="37" grpId="0" build="allAtOnce" animBg="1">
        <p:tmplLst>
          <p:tmpl>
            <p:tnLst>
              <p:par>
                <p:cTn presetID="10"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9" grpId="0" animBg="1"/>
      <p:bldP spid="40" grpId="0"/>
      <p:bldP spid="41" grpId="0" build="allAtOnce" animBg="1">
        <p:tmplLst>
          <p:tmpl>
            <p:tnLst>
              <p:par>
                <p:cTn presetID="10" presetClass="entr" presetSubtype="0" fill="hold" nodeType="after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fade">
                      <p:cBhvr>
                        <p:cTn dur="500"/>
                        <p:tgtEl>
                          <p:spTgt spid="41"/>
                        </p:tgtEl>
                      </p:cBhvr>
                    </p:animEffect>
                  </p:childTnLst>
                </p:cTn>
              </p:par>
            </p:tnLst>
          </p:tmpl>
        </p:tmplLst>
      </p:bldP>
      <p:bldP spid="42" grpId="0" build="allAtOnce">
        <p:tmplLst>
          <p:tmpl lvl="1">
            <p:tnLst>
              <p:par>
                <p:cTn presetID="42" presetClass="entr" presetSubtype="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fade">
                      <p:cBhvr>
                        <p:cTn dur="500"/>
                        <p:tgtEl>
                          <p:spTgt spid="42"/>
                        </p:tgtEl>
                      </p:cBhvr>
                    </p:animEffect>
                    <p:anim calcmode="lin" valueType="num">
                      <p:cBhvr>
                        <p:cTn dur="500" fill="hold"/>
                        <p:tgtEl>
                          <p:spTgt spid="42"/>
                        </p:tgtEl>
                        <p:attrNameLst>
                          <p:attrName>ppt_x</p:attrName>
                        </p:attrNameLst>
                      </p:cBhvr>
                      <p:tavLst>
                        <p:tav tm="0">
                          <p:val>
                            <p:strVal val="#ppt_x"/>
                          </p:val>
                        </p:tav>
                        <p:tav tm="100000">
                          <p:val>
                            <p:strVal val="#ppt_x"/>
                          </p:val>
                        </p:tav>
                      </p:tavLst>
                    </p:anim>
                    <p:anim calcmode="lin" valueType="num">
                      <p:cBhvr>
                        <p:cTn dur="500" fill="hold"/>
                        <p:tgtEl>
                          <p:spTgt spid="42"/>
                        </p:tgtEl>
                        <p:attrNameLst>
                          <p:attrName>ppt_y</p:attrName>
                        </p:attrNameLst>
                      </p:cBhvr>
                      <p:tavLst>
                        <p:tav tm="0">
                          <p:val>
                            <p:strVal val="#ppt_y+.1"/>
                          </p:val>
                        </p:tav>
                        <p:tav tm="100000">
                          <p:val>
                            <p:strVal val="#ppt_y"/>
                          </p:val>
                        </p:tav>
                      </p:tavLst>
                    </p:anim>
                  </p:childTnLst>
                </p:cTn>
              </p:par>
            </p:tnLst>
          </p:tmpl>
        </p:tmplLst>
      </p:bldP>
      <p:bldP spid="43" grpId="0" build="allAtOnce">
        <p:tmplLst>
          <p:tmpl lvl="1">
            <p:tnLst>
              <p:par>
                <p:cTn presetID="42" presetClass="entr" presetSubtype="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fade">
                      <p:cBhvr>
                        <p:cTn dur="500"/>
                        <p:tgtEl>
                          <p:spTgt spid="43"/>
                        </p:tgtEl>
                      </p:cBhvr>
                    </p:animEffect>
                    <p:anim calcmode="lin" valueType="num">
                      <p:cBhvr>
                        <p:cTn dur="500" fill="hold"/>
                        <p:tgtEl>
                          <p:spTgt spid="43"/>
                        </p:tgtEl>
                        <p:attrNameLst>
                          <p:attrName>ppt_x</p:attrName>
                        </p:attrNameLst>
                      </p:cBhvr>
                      <p:tavLst>
                        <p:tav tm="0">
                          <p:val>
                            <p:strVal val="#ppt_x"/>
                          </p:val>
                        </p:tav>
                        <p:tav tm="100000">
                          <p:val>
                            <p:strVal val="#ppt_x"/>
                          </p:val>
                        </p:tav>
                      </p:tavLst>
                    </p:anim>
                    <p:anim calcmode="lin" valueType="num">
                      <p:cBhvr>
                        <p:cTn dur="500" fill="hold"/>
                        <p:tgtEl>
                          <p:spTgt spid="43"/>
                        </p:tgtEl>
                        <p:attrNameLst>
                          <p:attrName>ppt_y</p:attrName>
                        </p:attrNameLst>
                      </p:cBhvr>
                      <p:tavLst>
                        <p:tav tm="0">
                          <p:val>
                            <p:strVal val="#ppt_y+.1"/>
                          </p:val>
                        </p:tav>
                        <p:tav tm="100000">
                          <p:val>
                            <p:strVal val="#ppt_y"/>
                          </p:val>
                        </p:tav>
                      </p:tavLst>
                    </p:anim>
                  </p:childTnLst>
                </p:cTn>
              </p:par>
            </p:tnLst>
          </p:tmpl>
        </p:tmplLst>
      </p:bldP>
      <p:bldP spid="44" grpId="0" build="allAtOnce"/>
    </p:bldLst>
  </p:timing>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9" name="テキスト プレースホルダー 11"/>
          <p:cNvSpPr>
            <a:spLocks noGrp="1"/>
          </p:cNvSpPr>
          <p:nvPr>
            <p:ph type="body" sz="quarter" idx="14" hasCustomPrompt="1"/>
          </p:nvPr>
        </p:nvSpPr>
        <p:spPr>
          <a:xfrm>
            <a:off x="943300" y="6091232"/>
            <a:ext cx="3031372" cy="1324057"/>
          </a:xfrm>
        </p:spPr>
        <p:txBody>
          <a:bodyPr anchor="t">
            <a:normAutofit/>
          </a:bodyPr>
          <a:lstStyle>
            <a:lvl1pPr algn="r">
              <a:defRPr sz="9600" baseline="0">
                <a:solidFill>
                  <a:schemeClr val="tx1">
                    <a:lumMod val="90000"/>
                    <a:lumOff val="10000"/>
                  </a:schemeClr>
                </a:solidFill>
              </a:defRPr>
            </a:lvl1pPr>
          </a:lstStyle>
          <a:p>
            <a:pPr lvl="0"/>
            <a:r>
              <a:rPr lang="en-US" dirty="0"/>
              <a:t>0000</a:t>
            </a:r>
          </a:p>
        </p:txBody>
      </p:sp>
      <p:sp>
        <p:nvSpPr>
          <p:cNvPr id="11" name="テキスト プレースホルダー 11"/>
          <p:cNvSpPr>
            <a:spLocks noGrp="1"/>
          </p:cNvSpPr>
          <p:nvPr>
            <p:ph type="body" sz="quarter" idx="15" hasCustomPrompt="1"/>
          </p:nvPr>
        </p:nvSpPr>
        <p:spPr>
          <a:xfrm>
            <a:off x="1087396" y="7223176"/>
            <a:ext cx="2767912" cy="205674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a:p>
            <a:pPr lvl="0"/>
            <a:endParaRPr lang="en-US" dirty="0"/>
          </a:p>
        </p:txBody>
      </p:sp>
      <p:cxnSp>
        <p:nvCxnSpPr>
          <p:cNvPr id="17" name="直線コネクタ 16"/>
          <p:cNvCxnSpPr/>
          <p:nvPr userDrawn="1"/>
        </p:nvCxnSpPr>
        <p:spPr>
          <a:xfrm>
            <a:off x="-12033" y="6019040"/>
            <a:ext cx="39867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線コネクタ 50"/>
          <p:cNvCxnSpPr/>
          <p:nvPr userDrawn="1"/>
        </p:nvCxnSpPr>
        <p:spPr>
          <a:xfrm>
            <a:off x="3974672" y="6019041"/>
            <a:ext cx="0" cy="2185845"/>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線コネクタ 53"/>
          <p:cNvCxnSpPr/>
          <p:nvPr userDrawn="1"/>
        </p:nvCxnSpPr>
        <p:spPr>
          <a:xfrm>
            <a:off x="3974672" y="8204886"/>
            <a:ext cx="3381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直線コネクタ 54"/>
          <p:cNvCxnSpPr/>
          <p:nvPr userDrawn="1"/>
        </p:nvCxnSpPr>
        <p:spPr>
          <a:xfrm flipV="1">
            <a:off x="7355884" y="4646141"/>
            <a:ext cx="0" cy="3558746"/>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直線コネクタ 58"/>
          <p:cNvCxnSpPr/>
          <p:nvPr userDrawn="1"/>
        </p:nvCxnSpPr>
        <p:spPr>
          <a:xfrm>
            <a:off x="7355884" y="4646141"/>
            <a:ext cx="3381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線コネクタ 59"/>
          <p:cNvCxnSpPr/>
          <p:nvPr userDrawn="1"/>
        </p:nvCxnSpPr>
        <p:spPr>
          <a:xfrm>
            <a:off x="10737096" y="4646141"/>
            <a:ext cx="0" cy="2051221"/>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直線コネクタ 62"/>
          <p:cNvCxnSpPr/>
          <p:nvPr userDrawn="1"/>
        </p:nvCxnSpPr>
        <p:spPr>
          <a:xfrm>
            <a:off x="10737096" y="6697362"/>
            <a:ext cx="338121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直線コネクタ 63"/>
          <p:cNvCxnSpPr/>
          <p:nvPr userDrawn="1"/>
        </p:nvCxnSpPr>
        <p:spPr>
          <a:xfrm>
            <a:off x="14118308" y="3509319"/>
            <a:ext cx="0" cy="3188043"/>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直線コネクタ 66"/>
          <p:cNvCxnSpPr/>
          <p:nvPr userDrawn="1"/>
        </p:nvCxnSpPr>
        <p:spPr>
          <a:xfrm>
            <a:off x="14118308" y="3510662"/>
            <a:ext cx="4168105" cy="0"/>
          </a:xfrm>
          <a:prstGeom prst="line">
            <a:avLst/>
          </a:prstGeom>
        </p:spPr>
        <p:style>
          <a:lnRef idx="1">
            <a:schemeClr val="accent1"/>
          </a:lnRef>
          <a:fillRef idx="0">
            <a:schemeClr val="accent1"/>
          </a:fillRef>
          <a:effectRef idx="0">
            <a:schemeClr val="accent1"/>
          </a:effectRef>
          <a:fontRef idx="minor">
            <a:schemeClr val="tx1"/>
          </a:fontRef>
        </p:style>
      </p:cxnSp>
      <p:sp>
        <p:nvSpPr>
          <p:cNvPr id="76" name="テキスト プレースホルダー 11"/>
          <p:cNvSpPr>
            <a:spLocks noGrp="1"/>
          </p:cNvSpPr>
          <p:nvPr>
            <p:ph type="body" sz="quarter" idx="16" hasCustomPrompt="1"/>
          </p:nvPr>
        </p:nvSpPr>
        <p:spPr>
          <a:xfrm>
            <a:off x="4345022" y="7076592"/>
            <a:ext cx="3031372" cy="1324057"/>
          </a:xfrm>
        </p:spPr>
        <p:txBody>
          <a:bodyPr anchor="t">
            <a:normAutofit/>
          </a:bodyPr>
          <a:lstStyle>
            <a:lvl1pPr algn="r">
              <a:defRPr sz="9600" baseline="0">
                <a:solidFill>
                  <a:schemeClr val="tx1">
                    <a:lumMod val="90000"/>
                    <a:lumOff val="10000"/>
                  </a:schemeClr>
                </a:solidFill>
              </a:defRPr>
            </a:lvl1pPr>
          </a:lstStyle>
          <a:p>
            <a:pPr lvl="0"/>
            <a:r>
              <a:rPr lang="en-US" dirty="0"/>
              <a:t>0000</a:t>
            </a:r>
          </a:p>
        </p:txBody>
      </p:sp>
      <p:sp>
        <p:nvSpPr>
          <p:cNvPr id="77" name="テキスト プレースホルダー 11"/>
          <p:cNvSpPr>
            <a:spLocks noGrp="1"/>
          </p:cNvSpPr>
          <p:nvPr>
            <p:ph type="body" sz="quarter" idx="17" hasCustomPrompt="1"/>
          </p:nvPr>
        </p:nvSpPr>
        <p:spPr>
          <a:xfrm>
            <a:off x="7705724" y="4730690"/>
            <a:ext cx="3031372" cy="1324057"/>
          </a:xfrm>
        </p:spPr>
        <p:txBody>
          <a:bodyPr anchor="t">
            <a:normAutofit/>
          </a:bodyPr>
          <a:lstStyle>
            <a:lvl1pPr algn="r">
              <a:defRPr sz="9600" baseline="0">
                <a:solidFill>
                  <a:schemeClr val="tx1">
                    <a:lumMod val="90000"/>
                    <a:lumOff val="10000"/>
                  </a:schemeClr>
                </a:solidFill>
              </a:defRPr>
            </a:lvl1pPr>
          </a:lstStyle>
          <a:p>
            <a:pPr lvl="0"/>
            <a:r>
              <a:rPr lang="en-US" dirty="0"/>
              <a:t>0000</a:t>
            </a:r>
          </a:p>
        </p:txBody>
      </p:sp>
      <p:sp>
        <p:nvSpPr>
          <p:cNvPr id="78" name="テキスト プレースホルダー 11"/>
          <p:cNvSpPr>
            <a:spLocks noGrp="1"/>
          </p:cNvSpPr>
          <p:nvPr>
            <p:ph type="body" sz="quarter" idx="18" hasCustomPrompt="1"/>
          </p:nvPr>
        </p:nvSpPr>
        <p:spPr>
          <a:xfrm>
            <a:off x="11086936" y="5575244"/>
            <a:ext cx="3031372" cy="1324057"/>
          </a:xfrm>
        </p:spPr>
        <p:txBody>
          <a:bodyPr anchor="t">
            <a:normAutofit/>
          </a:bodyPr>
          <a:lstStyle>
            <a:lvl1pPr algn="r">
              <a:defRPr sz="9600" baseline="0">
                <a:solidFill>
                  <a:schemeClr val="tx1">
                    <a:lumMod val="90000"/>
                    <a:lumOff val="10000"/>
                  </a:schemeClr>
                </a:solidFill>
              </a:defRPr>
            </a:lvl1pPr>
          </a:lstStyle>
          <a:p>
            <a:pPr lvl="0"/>
            <a:r>
              <a:rPr lang="en-US" dirty="0"/>
              <a:t>0000</a:t>
            </a:r>
          </a:p>
        </p:txBody>
      </p:sp>
      <p:sp>
        <p:nvSpPr>
          <p:cNvPr id="79" name="テキスト プレースホルダー 11"/>
          <p:cNvSpPr>
            <a:spLocks noGrp="1"/>
          </p:cNvSpPr>
          <p:nvPr>
            <p:ph type="body" sz="quarter" idx="19" hasCustomPrompt="1"/>
          </p:nvPr>
        </p:nvSpPr>
        <p:spPr>
          <a:xfrm>
            <a:off x="14167736" y="3581511"/>
            <a:ext cx="3031372" cy="1324057"/>
          </a:xfrm>
        </p:spPr>
        <p:txBody>
          <a:bodyPr anchor="t">
            <a:normAutofit/>
          </a:bodyPr>
          <a:lstStyle>
            <a:lvl1pPr algn="l">
              <a:defRPr sz="9600" baseline="0">
                <a:solidFill>
                  <a:schemeClr val="accent1"/>
                </a:solidFill>
              </a:defRPr>
            </a:lvl1pPr>
          </a:lstStyle>
          <a:p>
            <a:pPr lvl="0"/>
            <a:r>
              <a:rPr lang="en-US" dirty="0"/>
              <a:t>0000</a:t>
            </a:r>
          </a:p>
        </p:txBody>
      </p:sp>
      <p:sp>
        <p:nvSpPr>
          <p:cNvPr id="82" name="テキスト プレースホルダー 11"/>
          <p:cNvSpPr>
            <a:spLocks noGrp="1"/>
          </p:cNvSpPr>
          <p:nvPr>
            <p:ph type="body" sz="quarter" idx="20" hasCustomPrompt="1"/>
          </p:nvPr>
        </p:nvSpPr>
        <p:spPr>
          <a:xfrm>
            <a:off x="4476759" y="4990667"/>
            <a:ext cx="2767912" cy="2056748"/>
          </a:xfrm>
        </p:spPr>
        <p:txBody>
          <a:bodyPr anchor="b">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83" name="テキスト プレースホルダー 11"/>
          <p:cNvSpPr>
            <a:spLocks noGrp="1"/>
          </p:cNvSpPr>
          <p:nvPr>
            <p:ph type="body" sz="quarter" idx="21" hasCustomPrompt="1"/>
          </p:nvPr>
        </p:nvSpPr>
        <p:spPr>
          <a:xfrm>
            <a:off x="7815018" y="5844749"/>
            <a:ext cx="2767912" cy="205674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84" name="テキスト プレースホルダー 11"/>
          <p:cNvSpPr>
            <a:spLocks noGrp="1"/>
          </p:cNvSpPr>
          <p:nvPr>
            <p:ph type="body" sz="quarter" idx="22" hasCustomPrompt="1"/>
          </p:nvPr>
        </p:nvSpPr>
        <p:spPr>
          <a:xfrm>
            <a:off x="11226826" y="3509319"/>
            <a:ext cx="2767912" cy="2056748"/>
          </a:xfrm>
        </p:spPr>
        <p:txBody>
          <a:bodyPr anchor="b">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85" name="テキスト プレースホルダー 11"/>
          <p:cNvSpPr>
            <a:spLocks noGrp="1"/>
          </p:cNvSpPr>
          <p:nvPr>
            <p:ph type="body" sz="quarter" idx="23" hasCustomPrompt="1"/>
          </p:nvPr>
        </p:nvSpPr>
        <p:spPr>
          <a:xfrm>
            <a:off x="14218002" y="4623110"/>
            <a:ext cx="2767912" cy="205674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Tree>
    <p:extLst>
      <p:ext uri="{BB962C8B-B14F-4D97-AF65-F5344CB8AC3E}">
        <p14:creationId xmlns:p14="http://schemas.microsoft.com/office/powerpoint/2010/main" val="1782907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22" presetClass="entr" presetSubtype="8"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left)">
                                      <p:cBhvr>
                                        <p:cTn id="23" dur="500"/>
                                        <p:tgtEl>
                                          <p:spTgt spid="17"/>
                                        </p:tgtEl>
                                      </p:cBhvr>
                                    </p:animEffect>
                                  </p:childTnLst>
                                </p:cTn>
                              </p:par>
                              <p:par>
                                <p:cTn id="24" presetID="2" presetClass="entr" presetSubtype="4" fill="hold" grpId="0" nodeType="withEffect">
                                  <p:stCondLst>
                                    <p:cond delay="0"/>
                                  </p:stCondLst>
                                  <p:childTnLst>
                                    <p:set>
                                      <p:cBhvr>
                                        <p:cTn id="25" dur="1" fill="hold">
                                          <p:stCondLst>
                                            <p:cond delay="0"/>
                                          </p:stCondLst>
                                        </p:cTn>
                                        <p:tgtEl>
                                          <p:spTgt spid="9">
                                            <p:txEl>
                                              <p:pRg st="0" end="0"/>
                                            </p:txEl>
                                          </p:spTgt>
                                        </p:tgtEl>
                                        <p:attrNameLst>
                                          <p:attrName>style.visibility</p:attrName>
                                        </p:attrNameLst>
                                      </p:cBhvr>
                                      <p:to>
                                        <p:strVal val="visible"/>
                                      </p:to>
                                    </p:set>
                                    <p:anim calcmode="lin" valueType="num">
                                      <p:cBhvr additive="base">
                                        <p:cTn id="2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9">
                                            <p:txEl>
                                              <p:pRg st="0" end="0"/>
                                            </p:txEl>
                                          </p:spTgt>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 calcmode="lin" valueType="num">
                                      <p:cBhvr additive="base">
                                        <p:cTn id="30"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22" presetClass="entr" presetSubtype="1"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Effect transition="in" filter="wipe(up)">
                                      <p:cBhvr>
                                        <p:cTn id="35" dur="500"/>
                                        <p:tgtEl>
                                          <p:spTgt spid="51"/>
                                        </p:tgtEl>
                                      </p:cBhvr>
                                    </p:animEffect>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wipe(left)">
                                      <p:cBhvr>
                                        <p:cTn id="39" dur="500"/>
                                        <p:tgtEl>
                                          <p:spTgt spid="54"/>
                                        </p:tgtEl>
                                      </p:cBhvr>
                                    </p:animEffect>
                                  </p:childTnLst>
                                </p:cTn>
                              </p:par>
                              <p:par>
                                <p:cTn id="40" presetID="2" presetClass="entr" presetSubtype="1" fill="hold" grpId="0" nodeType="withEffect">
                                  <p:stCondLst>
                                    <p:cond delay="0"/>
                                  </p:stCondLst>
                                  <p:childTnLst>
                                    <p:set>
                                      <p:cBhvr>
                                        <p:cTn id="41" dur="1" fill="hold">
                                          <p:stCondLst>
                                            <p:cond delay="0"/>
                                          </p:stCondLst>
                                        </p:cTn>
                                        <p:tgtEl>
                                          <p:spTgt spid="76">
                                            <p:txEl>
                                              <p:pRg st="0" end="0"/>
                                            </p:txEl>
                                          </p:spTgt>
                                        </p:tgtEl>
                                        <p:attrNameLst>
                                          <p:attrName>style.visibility</p:attrName>
                                        </p:attrNameLst>
                                      </p:cBhvr>
                                      <p:to>
                                        <p:strVal val="visible"/>
                                      </p:to>
                                    </p:set>
                                    <p:anim calcmode="lin" valueType="num">
                                      <p:cBhvr additive="base">
                                        <p:cTn id="42" dur="500" fill="hold"/>
                                        <p:tgtEl>
                                          <p:spTgt spid="76">
                                            <p:txEl>
                                              <p:pRg st="0" end="0"/>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76">
                                            <p:txEl>
                                              <p:pRg st="0" end="0"/>
                                            </p:txEl>
                                          </p:spTgt>
                                        </p:tgtEl>
                                        <p:attrNameLst>
                                          <p:attrName>ppt_y</p:attrName>
                                        </p:attrNameLst>
                                      </p:cBhvr>
                                      <p:tavLst>
                                        <p:tav tm="0">
                                          <p:val>
                                            <p:strVal val="0-#ppt_h/2"/>
                                          </p:val>
                                        </p:tav>
                                        <p:tav tm="100000">
                                          <p:val>
                                            <p:strVal val="#ppt_y"/>
                                          </p:val>
                                        </p:tav>
                                      </p:tavLst>
                                    </p:anim>
                                  </p:childTnLst>
                                </p:cTn>
                              </p:par>
                              <p:par>
                                <p:cTn id="44" presetID="2" presetClass="entr" presetSubtype="1" fill="hold" grpId="0" nodeType="withEffect">
                                  <p:stCondLst>
                                    <p:cond delay="0"/>
                                  </p:stCondLst>
                                  <p:childTnLst>
                                    <p:set>
                                      <p:cBhvr>
                                        <p:cTn id="45" dur="1" fill="hold">
                                          <p:stCondLst>
                                            <p:cond delay="0"/>
                                          </p:stCondLst>
                                        </p:cTn>
                                        <p:tgtEl>
                                          <p:spTgt spid="82">
                                            <p:txEl>
                                              <p:pRg st="0" end="0"/>
                                            </p:txEl>
                                          </p:spTgt>
                                        </p:tgtEl>
                                        <p:attrNameLst>
                                          <p:attrName>style.visibility</p:attrName>
                                        </p:attrNameLst>
                                      </p:cBhvr>
                                      <p:to>
                                        <p:strVal val="visible"/>
                                      </p:to>
                                    </p:set>
                                    <p:anim calcmode="lin" valueType="num">
                                      <p:cBhvr additive="base">
                                        <p:cTn id="46" dur="500" fill="hold"/>
                                        <p:tgtEl>
                                          <p:spTgt spid="82">
                                            <p:txEl>
                                              <p:pRg st="0" end="0"/>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82">
                                            <p:txEl>
                                              <p:pRg st="0" end="0"/>
                                            </p:txEl>
                                          </p:spTgt>
                                        </p:tgtEl>
                                        <p:attrNameLst>
                                          <p:attrName>ppt_y</p:attrName>
                                        </p:attrNameLst>
                                      </p:cBhvr>
                                      <p:tavLst>
                                        <p:tav tm="0">
                                          <p:val>
                                            <p:strVal val="0-#ppt_h/2"/>
                                          </p:val>
                                        </p:tav>
                                        <p:tav tm="100000">
                                          <p:val>
                                            <p:strVal val="#ppt_y"/>
                                          </p:val>
                                        </p:tav>
                                      </p:tavLst>
                                    </p:anim>
                                  </p:childTnLst>
                                </p:cTn>
                              </p:par>
                            </p:childTnLst>
                          </p:cTn>
                        </p:par>
                        <p:par>
                          <p:cTn id="48" fill="hold">
                            <p:stCondLst>
                              <p:cond delay="2000"/>
                            </p:stCondLst>
                            <p:childTnLst>
                              <p:par>
                                <p:cTn id="49" presetID="22" presetClass="entr" presetSubtype="4" fill="hold"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wipe(down)">
                                      <p:cBhvr>
                                        <p:cTn id="51" dur="500"/>
                                        <p:tgtEl>
                                          <p:spTgt spid="55"/>
                                        </p:tgtEl>
                                      </p:cBhvr>
                                    </p:animEffect>
                                  </p:childTnLst>
                                </p:cTn>
                              </p:par>
                            </p:childTnLst>
                          </p:cTn>
                        </p:par>
                        <p:par>
                          <p:cTn id="52" fill="hold">
                            <p:stCondLst>
                              <p:cond delay="2500"/>
                            </p:stCondLst>
                            <p:childTnLst>
                              <p:par>
                                <p:cTn id="53" presetID="22" presetClass="entr" presetSubtype="8" fill="hold" nodeType="afterEffect">
                                  <p:stCondLst>
                                    <p:cond delay="0"/>
                                  </p:stCondLst>
                                  <p:childTnLst>
                                    <p:set>
                                      <p:cBhvr>
                                        <p:cTn id="54" dur="1" fill="hold">
                                          <p:stCondLst>
                                            <p:cond delay="0"/>
                                          </p:stCondLst>
                                        </p:cTn>
                                        <p:tgtEl>
                                          <p:spTgt spid="59"/>
                                        </p:tgtEl>
                                        <p:attrNameLst>
                                          <p:attrName>style.visibility</p:attrName>
                                        </p:attrNameLst>
                                      </p:cBhvr>
                                      <p:to>
                                        <p:strVal val="visible"/>
                                      </p:to>
                                    </p:set>
                                    <p:animEffect transition="in" filter="wipe(left)">
                                      <p:cBhvr>
                                        <p:cTn id="55" dur="500"/>
                                        <p:tgtEl>
                                          <p:spTgt spid="59"/>
                                        </p:tgtEl>
                                      </p:cBhvr>
                                    </p:animEffect>
                                  </p:childTnLst>
                                </p:cTn>
                              </p:par>
                              <p:par>
                                <p:cTn id="56" presetID="2" presetClass="entr" presetSubtype="4" fill="hold" grpId="0" nodeType="withEffect">
                                  <p:stCondLst>
                                    <p:cond delay="0"/>
                                  </p:stCondLst>
                                  <p:childTnLst>
                                    <p:set>
                                      <p:cBhvr>
                                        <p:cTn id="57" dur="1" fill="hold">
                                          <p:stCondLst>
                                            <p:cond delay="0"/>
                                          </p:stCondLst>
                                        </p:cTn>
                                        <p:tgtEl>
                                          <p:spTgt spid="77">
                                            <p:txEl>
                                              <p:pRg st="0" end="0"/>
                                            </p:txEl>
                                          </p:spTgt>
                                        </p:tgtEl>
                                        <p:attrNameLst>
                                          <p:attrName>style.visibility</p:attrName>
                                        </p:attrNameLst>
                                      </p:cBhvr>
                                      <p:to>
                                        <p:strVal val="visible"/>
                                      </p:to>
                                    </p:set>
                                    <p:anim calcmode="lin" valueType="num">
                                      <p:cBhvr additive="base">
                                        <p:cTn id="58"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59" dur="500" fill="hold"/>
                                        <p:tgtEl>
                                          <p:spTgt spid="77">
                                            <p:txEl>
                                              <p:pRg st="0" end="0"/>
                                            </p:txEl>
                                          </p:spTgt>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83">
                                            <p:txEl>
                                              <p:pRg st="0" end="0"/>
                                            </p:txEl>
                                          </p:spTgt>
                                        </p:tgtEl>
                                        <p:attrNameLst>
                                          <p:attrName>style.visibility</p:attrName>
                                        </p:attrNameLst>
                                      </p:cBhvr>
                                      <p:to>
                                        <p:strVal val="visible"/>
                                      </p:to>
                                    </p:set>
                                    <p:anim calcmode="lin" valueType="num">
                                      <p:cBhvr additive="base">
                                        <p:cTn id="62" dur="500" fill="hold"/>
                                        <p:tgtEl>
                                          <p:spTgt spid="83">
                                            <p:txEl>
                                              <p:pRg st="0" end="0"/>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83">
                                            <p:txEl>
                                              <p:pRg st="0" end="0"/>
                                            </p:txEl>
                                          </p:spTgt>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2" presetClass="entr" presetSubtype="1" fill="hold" nodeType="afterEffect">
                                  <p:stCondLst>
                                    <p:cond delay="0"/>
                                  </p:stCondLst>
                                  <p:childTnLst>
                                    <p:set>
                                      <p:cBhvr>
                                        <p:cTn id="66" dur="1" fill="hold">
                                          <p:stCondLst>
                                            <p:cond delay="0"/>
                                          </p:stCondLst>
                                        </p:cTn>
                                        <p:tgtEl>
                                          <p:spTgt spid="60"/>
                                        </p:tgtEl>
                                        <p:attrNameLst>
                                          <p:attrName>style.visibility</p:attrName>
                                        </p:attrNameLst>
                                      </p:cBhvr>
                                      <p:to>
                                        <p:strVal val="visible"/>
                                      </p:to>
                                    </p:set>
                                    <p:animEffect transition="in" filter="wipe(up)">
                                      <p:cBhvr>
                                        <p:cTn id="67" dur="500"/>
                                        <p:tgtEl>
                                          <p:spTgt spid="60"/>
                                        </p:tgtEl>
                                      </p:cBhvr>
                                    </p:animEffect>
                                  </p:childTnLst>
                                </p:cTn>
                              </p:par>
                            </p:childTnLst>
                          </p:cTn>
                        </p:par>
                        <p:par>
                          <p:cTn id="68" fill="hold">
                            <p:stCondLst>
                              <p:cond delay="3500"/>
                            </p:stCondLst>
                            <p:childTnLst>
                              <p:par>
                                <p:cTn id="69" presetID="22" presetClass="entr" presetSubtype="8" fill="hold" nodeType="afterEffect">
                                  <p:stCondLst>
                                    <p:cond delay="0"/>
                                  </p:stCondLst>
                                  <p:childTnLst>
                                    <p:set>
                                      <p:cBhvr>
                                        <p:cTn id="70" dur="1" fill="hold">
                                          <p:stCondLst>
                                            <p:cond delay="0"/>
                                          </p:stCondLst>
                                        </p:cTn>
                                        <p:tgtEl>
                                          <p:spTgt spid="63"/>
                                        </p:tgtEl>
                                        <p:attrNameLst>
                                          <p:attrName>style.visibility</p:attrName>
                                        </p:attrNameLst>
                                      </p:cBhvr>
                                      <p:to>
                                        <p:strVal val="visible"/>
                                      </p:to>
                                    </p:set>
                                    <p:animEffect transition="in" filter="wipe(left)">
                                      <p:cBhvr>
                                        <p:cTn id="71" dur="500"/>
                                        <p:tgtEl>
                                          <p:spTgt spid="63"/>
                                        </p:tgtEl>
                                      </p:cBhvr>
                                    </p:animEffect>
                                  </p:childTnLst>
                                </p:cTn>
                              </p:par>
                              <p:par>
                                <p:cTn id="72" presetID="2" presetClass="entr" presetSubtype="1" fill="hold" grpId="0" nodeType="withEffect">
                                  <p:stCondLst>
                                    <p:cond delay="0"/>
                                  </p:stCondLst>
                                  <p:childTnLst>
                                    <p:set>
                                      <p:cBhvr>
                                        <p:cTn id="73" dur="1" fill="hold">
                                          <p:stCondLst>
                                            <p:cond delay="0"/>
                                          </p:stCondLst>
                                        </p:cTn>
                                        <p:tgtEl>
                                          <p:spTgt spid="84">
                                            <p:txEl>
                                              <p:pRg st="0" end="0"/>
                                            </p:txEl>
                                          </p:spTgt>
                                        </p:tgtEl>
                                        <p:attrNameLst>
                                          <p:attrName>style.visibility</p:attrName>
                                        </p:attrNameLst>
                                      </p:cBhvr>
                                      <p:to>
                                        <p:strVal val="visible"/>
                                      </p:to>
                                    </p:set>
                                    <p:anim calcmode="lin" valueType="num">
                                      <p:cBhvr additive="base">
                                        <p:cTn id="74" dur="500" fill="hold"/>
                                        <p:tgtEl>
                                          <p:spTgt spid="84">
                                            <p:txEl>
                                              <p:pRg st="0" end="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84">
                                            <p:txEl>
                                              <p:pRg st="0" end="0"/>
                                            </p:txEl>
                                          </p:spTgt>
                                        </p:tgtEl>
                                        <p:attrNameLst>
                                          <p:attrName>ppt_y</p:attrName>
                                        </p:attrNameLst>
                                      </p:cBhvr>
                                      <p:tavLst>
                                        <p:tav tm="0">
                                          <p:val>
                                            <p:strVal val="0-#ppt_h/2"/>
                                          </p:val>
                                        </p:tav>
                                        <p:tav tm="100000">
                                          <p:val>
                                            <p:strVal val="#ppt_y"/>
                                          </p:val>
                                        </p:tav>
                                      </p:tavLst>
                                    </p:anim>
                                  </p:childTnLst>
                                </p:cTn>
                              </p:par>
                              <p:par>
                                <p:cTn id="76" presetID="2" presetClass="entr" presetSubtype="1" fill="hold" grpId="0" nodeType="withEffect">
                                  <p:stCondLst>
                                    <p:cond delay="0"/>
                                  </p:stCondLst>
                                  <p:childTnLst>
                                    <p:set>
                                      <p:cBhvr>
                                        <p:cTn id="77" dur="1" fill="hold">
                                          <p:stCondLst>
                                            <p:cond delay="0"/>
                                          </p:stCondLst>
                                        </p:cTn>
                                        <p:tgtEl>
                                          <p:spTgt spid="78">
                                            <p:txEl>
                                              <p:pRg st="0" end="0"/>
                                            </p:txEl>
                                          </p:spTgt>
                                        </p:tgtEl>
                                        <p:attrNameLst>
                                          <p:attrName>style.visibility</p:attrName>
                                        </p:attrNameLst>
                                      </p:cBhvr>
                                      <p:to>
                                        <p:strVal val="visible"/>
                                      </p:to>
                                    </p:set>
                                    <p:anim calcmode="lin" valueType="num">
                                      <p:cBhvr additive="base">
                                        <p:cTn id="78"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additive="base">
                                        <p:cTn id="79" dur="500" fill="hold"/>
                                        <p:tgtEl>
                                          <p:spTgt spid="78">
                                            <p:txEl>
                                              <p:pRg st="0" end="0"/>
                                            </p:txEl>
                                          </p:spTgt>
                                        </p:tgtEl>
                                        <p:attrNameLst>
                                          <p:attrName>ppt_y</p:attrName>
                                        </p:attrNameLst>
                                      </p:cBhvr>
                                      <p:tavLst>
                                        <p:tav tm="0">
                                          <p:val>
                                            <p:strVal val="0-#ppt_h/2"/>
                                          </p:val>
                                        </p:tav>
                                        <p:tav tm="100000">
                                          <p:val>
                                            <p:strVal val="#ppt_y"/>
                                          </p:val>
                                        </p:tav>
                                      </p:tavLst>
                                    </p:anim>
                                  </p:childTnLst>
                                </p:cTn>
                              </p:par>
                            </p:childTnLst>
                          </p:cTn>
                        </p:par>
                        <p:par>
                          <p:cTn id="80" fill="hold">
                            <p:stCondLst>
                              <p:cond delay="4000"/>
                            </p:stCondLst>
                            <p:childTnLst>
                              <p:par>
                                <p:cTn id="81" presetID="22" presetClass="entr" presetSubtype="4" fill="hold" nodeType="afterEffect">
                                  <p:stCondLst>
                                    <p:cond delay="0"/>
                                  </p:stCondLst>
                                  <p:childTnLst>
                                    <p:set>
                                      <p:cBhvr>
                                        <p:cTn id="82" dur="1" fill="hold">
                                          <p:stCondLst>
                                            <p:cond delay="0"/>
                                          </p:stCondLst>
                                        </p:cTn>
                                        <p:tgtEl>
                                          <p:spTgt spid="64"/>
                                        </p:tgtEl>
                                        <p:attrNameLst>
                                          <p:attrName>style.visibility</p:attrName>
                                        </p:attrNameLst>
                                      </p:cBhvr>
                                      <p:to>
                                        <p:strVal val="visible"/>
                                      </p:to>
                                    </p:set>
                                    <p:animEffect transition="in" filter="wipe(down)">
                                      <p:cBhvr>
                                        <p:cTn id="83" dur="500"/>
                                        <p:tgtEl>
                                          <p:spTgt spid="64"/>
                                        </p:tgtEl>
                                      </p:cBhvr>
                                    </p:animEffect>
                                  </p:childTnLst>
                                </p:cTn>
                              </p:par>
                            </p:childTnLst>
                          </p:cTn>
                        </p:par>
                        <p:par>
                          <p:cTn id="84" fill="hold">
                            <p:stCondLst>
                              <p:cond delay="4500"/>
                            </p:stCondLst>
                            <p:childTnLst>
                              <p:par>
                                <p:cTn id="85" presetID="22" presetClass="entr" presetSubtype="8" fill="hold" nodeType="afterEffect">
                                  <p:stCondLst>
                                    <p:cond delay="0"/>
                                  </p:stCondLst>
                                  <p:childTnLst>
                                    <p:set>
                                      <p:cBhvr>
                                        <p:cTn id="86" dur="1" fill="hold">
                                          <p:stCondLst>
                                            <p:cond delay="0"/>
                                          </p:stCondLst>
                                        </p:cTn>
                                        <p:tgtEl>
                                          <p:spTgt spid="67"/>
                                        </p:tgtEl>
                                        <p:attrNameLst>
                                          <p:attrName>style.visibility</p:attrName>
                                        </p:attrNameLst>
                                      </p:cBhvr>
                                      <p:to>
                                        <p:strVal val="visible"/>
                                      </p:to>
                                    </p:set>
                                    <p:animEffect transition="in" filter="wipe(left)">
                                      <p:cBhvr>
                                        <p:cTn id="87" dur="500"/>
                                        <p:tgtEl>
                                          <p:spTgt spid="67"/>
                                        </p:tgtEl>
                                      </p:cBhvr>
                                    </p:animEffect>
                                  </p:childTnLst>
                                </p:cTn>
                              </p:par>
                            </p:childTnLst>
                          </p:cTn>
                        </p:par>
                        <p:par>
                          <p:cTn id="88" fill="hold">
                            <p:stCondLst>
                              <p:cond delay="5000"/>
                            </p:stCondLst>
                            <p:childTnLst>
                              <p:par>
                                <p:cTn id="89" presetID="2" presetClass="entr" presetSubtype="2" fill="hold" grpId="0" nodeType="afterEffect">
                                  <p:stCondLst>
                                    <p:cond delay="0"/>
                                  </p:stCondLst>
                                  <p:childTnLst>
                                    <p:set>
                                      <p:cBhvr>
                                        <p:cTn id="90" dur="1" fill="hold">
                                          <p:stCondLst>
                                            <p:cond delay="0"/>
                                          </p:stCondLst>
                                        </p:cTn>
                                        <p:tgtEl>
                                          <p:spTgt spid="79">
                                            <p:txEl>
                                              <p:pRg st="0" end="0"/>
                                            </p:txEl>
                                          </p:spTgt>
                                        </p:tgtEl>
                                        <p:attrNameLst>
                                          <p:attrName>style.visibility</p:attrName>
                                        </p:attrNameLst>
                                      </p:cBhvr>
                                      <p:to>
                                        <p:strVal val="visible"/>
                                      </p:to>
                                    </p:set>
                                    <p:anim calcmode="lin" valueType="num">
                                      <p:cBhvr additive="base">
                                        <p:cTn id="91" dur="500" fill="hold"/>
                                        <p:tgtEl>
                                          <p:spTgt spid="79">
                                            <p:txEl>
                                              <p:pRg st="0" end="0"/>
                                            </p:txEl>
                                          </p:spTgt>
                                        </p:tgtEl>
                                        <p:attrNameLst>
                                          <p:attrName>ppt_x</p:attrName>
                                        </p:attrNameLst>
                                      </p:cBhvr>
                                      <p:tavLst>
                                        <p:tav tm="0">
                                          <p:val>
                                            <p:strVal val="1+#ppt_w/2"/>
                                          </p:val>
                                        </p:tav>
                                        <p:tav tm="100000">
                                          <p:val>
                                            <p:strVal val="#ppt_x"/>
                                          </p:val>
                                        </p:tav>
                                      </p:tavLst>
                                    </p:anim>
                                    <p:anim calcmode="lin" valueType="num">
                                      <p:cBhvr additive="base">
                                        <p:cTn id="92" dur="500" fill="hold"/>
                                        <p:tgtEl>
                                          <p:spTgt spid="79">
                                            <p:txEl>
                                              <p:pRg st="0" end="0"/>
                                            </p:txEl>
                                          </p:spTgt>
                                        </p:tgtEl>
                                        <p:attrNameLst>
                                          <p:attrName>ppt_y</p:attrName>
                                        </p:attrNameLst>
                                      </p:cBhvr>
                                      <p:tavLst>
                                        <p:tav tm="0">
                                          <p:val>
                                            <p:strVal val="#ppt_y"/>
                                          </p:val>
                                        </p:tav>
                                        <p:tav tm="100000">
                                          <p:val>
                                            <p:strVal val="#ppt_y"/>
                                          </p:val>
                                        </p:tav>
                                      </p:tavLst>
                                    </p:anim>
                                  </p:childTnLst>
                                </p:cTn>
                              </p:par>
                            </p:childTnLst>
                          </p:cTn>
                        </p:par>
                        <p:par>
                          <p:cTn id="93" fill="hold">
                            <p:stCondLst>
                              <p:cond delay="5500"/>
                            </p:stCondLst>
                            <p:childTnLst>
                              <p:par>
                                <p:cTn id="94" presetID="2" presetClass="entr" presetSubtype="2" fill="hold" grpId="0" nodeType="afterEffect">
                                  <p:stCondLst>
                                    <p:cond delay="0"/>
                                  </p:stCondLst>
                                  <p:childTnLst>
                                    <p:set>
                                      <p:cBhvr>
                                        <p:cTn id="95" dur="1" fill="hold">
                                          <p:stCondLst>
                                            <p:cond delay="0"/>
                                          </p:stCondLst>
                                        </p:cTn>
                                        <p:tgtEl>
                                          <p:spTgt spid="85">
                                            <p:txEl>
                                              <p:pRg st="0" end="0"/>
                                            </p:txEl>
                                          </p:spTgt>
                                        </p:tgtEl>
                                        <p:attrNameLst>
                                          <p:attrName>style.visibility</p:attrName>
                                        </p:attrNameLst>
                                      </p:cBhvr>
                                      <p:to>
                                        <p:strVal val="visible"/>
                                      </p:to>
                                    </p:set>
                                    <p:anim calcmode="lin" valueType="num">
                                      <p:cBhvr additive="base">
                                        <p:cTn id="96" dur="500" fill="hold"/>
                                        <p:tgtEl>
                                          <p:spTgt spid="85">
                                            <p:txEl>
                                              <p:pRg st="0" end="0"/>
                                            </p:txEl>
                                          </p:spTgt>
                                        </p:tgtEl>
                                        <p:attrNameLst>
                                          <p:attrName>ppt_x</p:attrName>
                                        </p:attrNameLst>
                                      </p:cBhvr>
                                      <p:tavLst>
                                        <p:tav tm="0">
                                          <p:val>
                                            <p:strVal val="1+#ppt_w/2"/>
                                          </p:val>
                                        </p:tav>
                                        <p:tav tm="100000">
                                          <p:val>
                                            <p:strVal val="#ppt_x"/>
                                          </p:val>
                                        </p:tav>
                                      </p:tavLst>
                                    </p:anim>
                                    <p:anim calcmode="lin" valueType="num">
                                      <p:cBhvr additive="base">
                                        <p:cTn id="97" dur="500" fill="hold"/>
                                        <p:tgtEl>
                                          <p:spTgt spid="85">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9" grpId="0" build="p">
        <p:tmplLst>
          <p:tmpl lvl="1">
            <p:tnLst>
              <p:par>
                <p:cTn presetID="2" presetClass="entr" presetSubtype="4"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ppt_x"/>
                          </p:val>
                        </p:tav>
                        <p:tav tm="100000">
                          <p:val>
                            <p:strVal val="#ppt_x"/>
                          </p:val>
                        </p:tav>
                      </p:tavLst>
                    </p:anim>
                    <p:anim calcmode="lin" valueType="num">
                      <p:cBhvr additive="base">
                        <p:cTn dur="500" fill="hold"/>
                        <p:tgtEl>
                          <p:spTgt spid="9"/>
                        </p:tgtEl>
                        <p:attrNameLst>
                          <p:attrName>ppt_y</p:attrName>
                        </p:attrNameLst>
                      </p:cBhvr>
                      <p:tavLst>
                        <p:tav tm="0">
                          <p:val>
                            <p:strVal val="1+#ppt_h/2"/>
                          </p:val>
                        </p:tav>
                        <p:tav tm="100000">
                          <p:val>
                            <p:strVal val="#ppt_y"/>
                          </p:val>
                        </p:tav>
                      </p:tavLst>
                    </p:anim>
                  </p:childTnLst>
                </p:cTn>
              </p:par>
            </p:tnLst>
          </p:tmpl>
        </p:tmplLst>
      </p:bldP>
      <p:bldP spid="11" grpId="0" build="p">
        <p:tmplLst>
          <p:tmpl lvl="1">
            <p:tnLst>
              <p:par>
                <p:cTn presetID="2" presetClass="entr" presetSubtype="4"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ppt_x"/>
                          </p:val>
                        </p:tav>
                        <p:tav tm="100000">
                          <p:val>
                            <p:strVal val="#ppt_x"/>
                          </p:val>
                        </p:tav>
                      </p:tavLst>
                    </p:anim>
                    <p:anim calcmode="lin" valueType="num">
                      <p:cBhvr additive="base">
                        <p:cTn dur="500" fill="hold"/>
                        <p:tgtEl>
                          <p:spTgt spid="11"/>
                        </p:tgtEl>
                        <p:attrNameLst>
                          <p:attrName>ppt_y</p:attrName>
                        </p:attrNameLst>
                      </p:cBhvr>
                      <p:tavLst>
                        <p:tav tm="0">
                          <p:val>
                            <p:strVal val="1+#ppt_h/2"/>
                          </p:val>
                        </p:tav>
                        <p:tav tm="100000">
                          <p:val>
                            <p:strVal val="#ppt_y"/>
                          </p:val>
                        </p:tav>
                      </p:tavLst>
                    </p:anim>
                  </p:childTnLst>
                </p:cTn>
              </p:par>
            </p:tnLst>
          </p:tmpl>
        </p:tmplLst>
      </p:bldP>
      <p:bldP spid="76" grpId="0" build="p">
        <p:tmplLst>
          <p:tmpl lvl="1">
            <p:tnLst>
              <p:par>
                <p:cTn presetID="2" presetClass="entr" presetSubtype="1" fill="hold" nodeType="with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500" fill="hold"/>
                        <p:tgtEl>
                          <p:spTgt spid="76"/>
                        </p:tgtEl>
                        <p:attrNameLst>
                          <p:attrName>ppt_x</p:attrName>
                        </p:attrNameLst>
                      </p:cBhvr>
                      <p:tavLst>
                        <p:tav tm="0">
                          <p:val>
                            <p:strVal val="#ppt_x"/>
                          </p:val>
                        </p:tav>
                        <p:tav tm="100000">
                          <p:val>
                            <p:strVal val="#ppt_x"/>
                          </p:val>
                        </p:tav>
                      </p:tavLst>
                    </p:anim>
                    <p:anim calcmode="lin" valueType="num">
                      <p:cBhvr additive="base">
                        <p:cTn dur="500" fill="hold"/>
                        <p:tgtEl>
                          <p:spTgt spid="76"/>
                        </p:tgtEl>
                        <p:attrNameLst>
                          <p:attrName>ppt_y</p:attrName>
                        </p:attrNameLst>
                      </p:cBhvr>
                      <p:tavLst>
                        <p:tav tm="0">
                          <p:val>
                            <p:strVal val="0-#ppt_h/2"/>
                          </p:val>
                        </p:tav>
                        <p:tav tm="100000">
                          <p:val>
                            <p:strVal val="#ppt_y"/>
                          </p:val>
                        </p:tav>
                      </p:tavLst>
                    </p:anim>
                  </p:childTnLst>
                </p:cTn>
              </p:par>
            </p:tnLst>
          </p:tmpl>
        </p:tmplLst>
      </p:bldP>
      <p:bldP spid="77" grpId="0" build="p">
        <p:tmplLst>
          <p:tmpl lvl="1">
            <p:tnLst>
              <p:par>
                <p:cTn presetID="2" presetClass="entr" presetSubtype="4" fill="hold" nodeType="with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additive="base">
                        <p:cTn dur="500" fill="hold"/>
                        <p:tgtEl>
                          <p:spTgt spid="77"/>
                        </p:tgtEl>
                        <p:attrNameLst>
                          <p:attrName>ppt_x</p:attrName>
                        </p:attrNameLst>
                      </p:cBhvr>
                      <p:tavLst>
                        <p:tav tm="0">
                          <p:val>
                            <p:strVal val="#ppt_x"/>
                          </p:val>
                        </p:tav>
                        <p:tav tm="100000">
                          <p:val>
                            <p:strVal val="#ppt_x"/>
                          </p:val>
                        </p:tav>
                      </p:tavLst>
                    </p:anim>
                    <p:anim calcmode="lin" valueType="num">
                      <p:cBhvr additive="base">
                        <p:cTn dur="500" fill="hold"/>
                        <p:tgtEl>
                          <p:spTgt spid="77"/>
                        </p:tgtEl>
                        <p:attrNameLst>
                          <p:attrName>ppt_y</p:attrName>
                        </p:attrNameLst>
                      </p:cBhvr>
                      <p:tavLst>
                        <p:tav tm="0">
                          <p:val>
                            <p:strVal val="1+#ppt_h/2"/>
                          </p:val>
                        </p:tav>
                        <p:tav tm="100000">
                          <p:val>
                            <p:strVal val="#ppt_y"/>
                          </p:val>
                        </p:tav>
                      </p:tavLst>
                    </p:anim>
                  </p:childTnLst>
                </p:cTn>
              </p:par>
            </p:tnLst>
          </p:tmpl>
        </p:tmplLst>
      </p:bldP>
      <p:bldP spid="78" grpId="0" build="p">
        <p:tmplLst>
          <p:tmpl lvl="1">
            <p:tnLst>
              <p:par>
                <p:cTn presetID="2" presetClass="entr" presetSubtype="1" fill="hold" nodeType="withEffect">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500" fill="hold"/>
                        <p:tgtEl>
                          <p:spTgt spid="78"/>
                        </p:tgtEl>
                        <p:attrNameLst>
                          <p:attrName>ppt_x</p:attrName>
                        </p:attrNameLst>
                      </p:cBhvr>
                      <p:tavLst>
                        <p:tav tm="0">
                          <p:val>
                            <p:strVal val="#ppt_x"/>
                          </p:val>
                        </p:tav>
                        <p:tav tm="100000">
                          <p:val>
                            <p:strVal val="#ppt_x"/>
                          </p:val>
                        </p:tav>
                      </p:tavLst>
                    </p:anim>
                    <p:anim calcmode="lin" valueType="num">
                      <p:cBhvr additive="base">
                        <p:cTn dur="500" fill="hold"/>
                        <p:tgtEl>
                          <p:spTgt spid="78"/>
                        </p:tgtEl>
                        <p:attrNameLst>
                          <p:attrName>ppt_y</p:attrName>
                        </p:attrNameLst>
                      </p:cBhvr>
                      <p:tavLst>
                        <p:tav tm="0">
                          <p:val>
                            <p:strVal val="0-#ppt_h/2"/>
                          </p:val>
                        </p:tav>
                        <p:tav tm="100000">
                          <p:val>
                            <p:strVal val="#ppt_y"/>
                          </p:val>
                        </p:tav>
                      </p:tavLst>
                    </p:anim>
                  </p:childTnLst>
                </p:cTn>
              </p:par>
            </p:tnLst>
          </p:tmpl>
        </p:tmplLst>
      </p:bldP>
      <p:bldP spid="79" grpId="0" build="p">
        <p:tmplLst>
          <p:tmpl lvl="1">
            <p:tnLst>
              <p:par>
                <p:cTn presetID="2" presetClass="entr" presetSubtype="2" fill="hold" nodeType="afterEffect">
                  <p:stCondLst>
                    <p:cond delay="0"/>
                  </p:stCondLst>
                  <p:childTnLst>
                    <p:set>
                      <p:cBhvr>
                        <p:cTn dur="1" fill="hold">
                          <p:stCondLst>
                            <p:cond delay="0"/>
                          </p:stCondLst>
                        </p:cTn>
                        <p:tgtEl>
                          <p:spTgt spid="79"/>
                        </p:tgtEl>
                        <p:attrNameLst>
                          <p:attrName>style.visibility</p:attrName>
                        </p:attrNameLst>
                      </p:cBhvr>
                      <p:to>
                        <p:strVal val="visible"/>
                      </p:to>
                    </p:set>
                    <p:anim calcmode="lin" valueType="num">
                      <p:cBhvr additive="base">
                        <p:cTn dur="500" fill="hold"/>
                        <p:tgtEl>
                          <p:spTgt spid="79"/>
                        </p:tgtEl>
                        <p:attrNameLst>
                          <p:attrName>ppt_x</p:attrName>
                        </p:attrNameLst>
                      </p:cBhvr>
                      <p:tavLst>
                        <p:tav tm="0">
                          <p:val>
                            <p:strVal val="1+#ppt_w/2"/>
                          </p:val>
                        </p:tav>
                        <p:tav tm="100000">
                          <p:val>
                            <p:strVal val="#ppt_x"/>
                          </p:val>
                        </p:tav>
                      </p:tavLst>
                    </p:anim>
                    <p:anim calcmode="lin" valueType="num">
                      <p:cBhvr additive="base">
                        <p:cTn dur="500" fill="hold"/>
                        <p:tgtEl>
                          <p:spTgt spid="79"/>
                        </p:tgtEl>
                        <p:attrNameLst>
                          <p:attrName>ppt_y</p:attrName>
                        </p:attrNameLst>
                      </p:cBhvr>
                      <p:tavLst>
                        <p:tav tm="0">
                          <p:val>
                            <p:strVal val="#ppt_y"/>
                          </p:val>
                        </p:tav>
                        <p:tav tm="100000">
                          <p:val>
                            <p:strVal val="#ppt_y"/>
                          </p:val>
                        </p:tav>
                      </p:tavLst>
                    </p:anim>
                  </p:childTnLst>
                </p:cTn>
              </p:par>
            </p:tnLst>
          </p:tmpl>
        </p:tmplLst>
      </p:bldP>
      <p:bldP spid="82" grpId="0" build="p">
        <p:tmplLst>
          <p:tmpl lvl="1">
            <p:tnLst>
              <p:par>
                <p:cTn presetID="2" presetClass="entr" presetSubtype="1" fill="hold" nodeType="withEffect">
                  <p:stCondLst>
                    <p:cond delay="0"/>
                  </p:stCondLst>
                  <p:childTnLst>
                    <p:set>
                      <p:cBhvr>
                        <p:cTn dur="1" fill="hold">
                          <p:stCondLst>
                            <p:cond delay="0"/>
                          </p:stCondLst>
                        </p:cTn>
                        <p:tgtEl>
                          <p:spTgt spid="82"/>
                        </p:tgtEl>
                        <p:attrNameLst>
                          <p:attrName>style.visibility</p:attrName>
                        </p:attrNameLst>
                      </p:cBhvr>
                      <p:to>
                        <p:strVal val="visible"/>
                      </p:to>
                    </p:set>
                    <p:anim calcmode="lin" valueType="num">
                      <p:cBhvr additive="base">
                        <p:cTn dur="500" fill="hold"/>
                        <p:tgtEl>
                          <p:spTgt spid="82"/>
                        </p:tgtEl>
                        <p:attrNameLst>
                          <p:attrName>ppt_x</p:attrName>
                        </p:attrNameLst>
                      </p:cBhvr>
                      <p:tavLst>
                        <p:tav tm="0">
                          <p:val>
                            <p:strVal val="#ppt_x"/>
                          </p:val>
                        </p:tav>
                        <p:tav tm="100000">
                          <p:val>
                            <p:strVal val="#ppt_x"/>
                          </p:val>
                        </p:tav>
                      </p:tavLst>
                    </p:anim>
                    <p:anim calcmode="lin" valueType="num">
                      <p:cBhvr additive="base">
                        <p:cTn dur="500" fill="hold"/>
                        <p:tgtEl>
                          <p:spTgt spid="82"/>
                        </p:tgtEl>
                        <p:attrNameLst>
                          <p:attrName>ppt_y</p:attrName>
                        </p:attrNameLst>
                      </p:cBhvr>
                      <p:tavLst>
                        <p:tav tm="0">
                          <p:val>
                            <p:strVal val="0-#ppt_h/2"/>
                          </p:val>
                        </p:tav>
                        <p:tav tm="100000">
                          <p:val>
                            <p:strVal val="#ppt_y"/>
                          </p:val>
                        </p:tav>
                      </p:tavLst>
                    </p:anim>
                  </p:childTnLst>
                </p:cTn>
              </p:par>
            </p:tnLst>
          </p:tmpl>
        </p:tmplLst>
      </p:bldP>
      <p:bldP spid="83" grpId="0" build="p">
        <p:tmplLst>
          <p:tmpl lvl="1">
            <p:tnLst>
              <p:par>
                <p:cTn presetID="2" presetClass="entr" presetSubtype="4" fill="hold" nodeType="withEffect">
                  <p:stCondLst>
                    <p:cond delay="0"/>
                  </p:stCondLst>
                  <p:childTnLst>
                    <p:set>
                      <p:cBhvr>
                        <p:cTn dur="1" fill="hold">
                          <p:stCondLst>
                            <p:cond delay="0"/>
                          </p:stCondLst>
                        </p:cTn>
                        <p:tgtEl>
                          <p:spTgt spid="83"/>
                        </p:tgtEl>
                        <p:attrNameLst>
                          <p:attrName>style.visibility</p:attrName>
                        </p:attrNameLst>
                      </p:cBhvr>
                      <p:to>
                        <p:strVal val="visible"/>
                      </p:to>
                    </p:set>
                    <p:anim calcmode="lin" valueType="num">
                      <p:cBhvr additive="base">
                        <p:cTn dur="500" fill="hold"/>
                        <p:tgtEl>
                          <p:spTgt spid="83"/>
                        </p:tgtEl>
                        <p:attrNameLst>
                          <p:attrName>ppt_x</p:attrName>
                        </p:attrNameLst>
                      </p:cBhvr>
                      <p:tavLst>
                        <p:tav tm="0">
                          <p:val>
                            <p:strVal val="#ppt_x"/>
                          </p:val>
                        </p:tav>
                        <p:tav tm="100000">
                          <p:val>
                            <p:strVal val="#ppt_x"/>
                          </p:val>
                        </p:tav>
                      </p:tavLst>
                    </p:anim>
                    <p:anim calcmode="lin" valueType="num">
                      <p:cBhvr additive="base">
                        <p:cTn dur="500" fill="hold"/>
                        <p:tgtEl>
                          <p:spTgt spid="83"/>
                        </p:tgtEl>
                        <p:attrNameLst>
                          <p:attrName>ppt_y</p:attrName>
                        </p:attrNameLst>
                      </p:cBhvr>
                      <p:tavLst>
                        <p:tav tm="0">
                          <p:val>
                            <p:strVal val="1+#ppt_h/2"/>
                          </p:val>
                        </p:tav>
                        <p:tav tm="100000">
                          <p:val>
                            <p:strVal val="#ppt_y"/>
                          </p:val>
                        </p:tav>
                      </p:tavLst>
                    </p:anim>
                  </p:childTnLst>
                </p:cTn>
              </p:par>
            </p:tnLst>
          </p:tmpl>
        </p:tmplLst>
      </p:bldP>
      <p:bldP spid="84" grpId="0" build="p">
        <p:tmplLst>
          <p:tmpl lvl="1">
            <p:tnLst>
              <p:par>
                <p:cTn presetID="2" presetClass="entr" presetSubtype="1" fill="hold" nodeType="withEffect">
                  <p:stCondLst>
                    <p:cond delay="0"/>
                  </p:stCondLst>
                  <p:childTnLst>
                    <p:set>
                      <p:cBhvr>
                        <p:cTn dur="1" fill="hold">
                          <p:stCondLst>
                            <p:cond delay="0"/>
                          </p:stCondLst>
                        </p:cTn>
                        <p:tgtEl>
                          <p:spTgt spid="84"/>
                        </p:tgtEl>
                        <p:attrNameLst>
                          <p:attrName>style.visibility</p:attrName>
                        </p:attrNameLst>
                      </p:cBhvr>
                      <p:to>
                        <p:strVal val="visible"/>
                      </p:to>
                    </p:set>
                    <p:anim calcmode="lin" valueType="num">
                      <p:cBhvr additive="base">
                        <p:cTn dur="500" fill="hold"/>
                        <p:tgtEl>
                          <p:spTgt spid="84"/>
                        </p:tgtEl>
                        <p:attrNameLst>
                          <p:attrName>ppt_x</p:attrName>
                        </p:attrNameLst>
                      </p:cBhvr>
                      <p:tavLst>
                        <p:tav tm="0">
                          <p:val>
                            <p:strVal val="#ppt_x"/>
                          </p:val>
                        </p:tav>
                        <p:tav tm="100000">
                          <p:val>
                            <p:strVal val="#ppt_x"/>
                          </p:val>
                        </p:tav>
                      </p:tavLst>
                    </p:anim>
                    <p:anim calcmode="lin" valueType="num">
                      <p:cBhvr additive="base">
                        <p:cTn dur="500" fill="hold"/>
                        <p:tgtEl>
                          <p:spTgt spid="84"/>
                        </p:tgtEl>
                        <p:attrNameLst>
                          <p:attrName>ppt_y</p:attrName>
                        </p:attrNameLst>
                      </p:cBhvr>
                      <p:tavLst>
                        <p:tav tm="0">
                          <p:val>
                            <p:strVal val="0-#ppt_h/2"/>
                          </p:val>
                        </p:tav>
                        <p:tav tm="100000">
                          <p:val>
                            <p:strVal val="#ppt_y"/>
                          </p:val>
                        </p:tav>
                      </p:tavLst>
                    </p:anim>
                  </p:childTnLst>
                </p:cTn>
              </p:par>
            </p:tnLst>
          </p:tmpl>
        </p:tmplLst>
      </p:bldP>
      <p:bldP spid="85" grpId="0" build="p">
        <p:tmplLst>
          <p:tmpl lvl="1">
            <p:tnLst>
              <p:par>
                <p:cTn presetID="2" presetClass="entr" presetSubtype="2" fill="hold" nodeType="afterEffect">
                  <p:stCondLst>
                    <p:cond delay="0"/>
                  </p:stCondLst>
                  <p:childTnLst>
                    <p:set>
                      <p:cBhvr>
                        <p:cTn dur="1" fill="hold">
                          <p:stCondLst>
                            <p:cond delay="0"/>
                          </p:stCondLst>
                        </p:cTn>
                        <p:tgtEl>
                          <p:spTgt spid="85"/>
                        </p:tgtEl>
                        <p:attrNameLst>
                          <p:attrName>style.visibility</p:attrName>
                        </p:attrNameLst>
                      </p:cBhvr>
                      <p:to>
                        <p:strVal val="visible"/>
                      </p:to>
                    </p:set>
                    <p:anim calcmode="lin" valueType="num">
                      <p:cBhvr additive="base">
                        <p:cTn dur="500" fill="hold"/>
                        <p:tgtEl>
                          <p:spTgt spid="85"/>
                        </p:tgtEl>
                        <p:attrNameLst>
                          <p:attrName>ppt_x</p:attrName>
                        </p:attrNameLst>
                      </p:cBhvr>
                      <p:tavLst>
                        <p:tav tm="0">
                          <p:val>
                            <p:strVal val="1+#ppt_w/2"/>
                          </p:val>
                        </p:tav>
                        <p:tav tm="100000">
                          <p:val>
                            <p:strVal val="#ppt_x"/>
                          </p:val>
                        </p:tav>
                      </p:tavLst>
                    </p:anim>
                    <p:anim calcmode="lin" valueType="num">
                      <p:cBhvr additive="base">
                        <p:cTn dur="500" fill="hold"/>
                        <p:tgtEl>
                          <p:spTgt spid="85"/>
                        </p:tgtEl>
                        <p:attrNameLst>
                          <p:attrName>ppt_y</p:attrName>
                        </p:attrNameLst>
                      </p:cBhvr>
                      <p:tavLst>
                        <p:tav tm="0">
                          <p:val>
                            <p:strVal val="#ppt_y"/>
                          </p:val>
                        </p:tav>
                        <p:tav tm="100000">
                          <p:val>
                            <p:strVal val="#ppt_y"/>
                          </p:val>
                        </p:tav>
                      </p:tavLst>
                    </p:anim>
                  </p:childTnLst>
                </p:cTn>
              </p:par>
            </p:tnLst>
          </p:tmpl>
        </p:tmplLst>
      </p:bldP>
    </p:bldLst>
  </p:timing>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 Graph - 1 Column - Vertic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1" name="グラフ プレースホルダー 10"/>
          <p:cNvSpPr>
            <a:spLocks noGrp="1"/>
          </p:cNvSpPr>
          <p:nvPr>
            <p:ph type="chart" sz="quarter" idx="16" hasCustomPrompt="1"/>
          </p:nvPr>
        </p:nvSpPr>
        <p:spPr>
          <a:xfrm>
            <a:off x="508000" y="2772229"/>
            <a:ext cx="8142514" cy="6182859"/>
          </a:xfrm>
        </p:spPr>
        <p:txBody>
          <a:bodyPr>
            <a:normAutofit/>
          </a:bodyPr>
          <a:lstStyle>
            <a:lvl1pPr>
              <a:defRPr sz="2000"/>
            </a:lvl1pPr>
          </a:lstStyle>
          <a:p>
            <a:r>
              <a:rPr lang="en-US" dirty="0"/>
              <a:t>Add Graph</a:t>
            </a:r>
          </a:p>
        </p:txBody>
      </p:sp>
      <p:sp>
        <p:nvSpPr>
          <p:cNvPr id="17" name="テキスト プレースホルダー 11"/>
          <p:cNvSpPr>
            <a:spLocks noGrp="1"/>
          </p:cNvSpPr>
          <p:nvPr>
            <p:ph type="body" sz="quarter" idx="14" hasCustomPrompt="1"/>
          </p:nvPr>
        </p:nvSpPr>
        <p:spPr>
          <a:xfrm>
            <a:off x="8863702" y="2743197"/>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18" name="テキスト プレースホルダー 11"/>
          <p:cNvSpPr>
            <a:spLocks noGrp="1"/>
          </p:cNvSpPr>
          <p:nvPr>
            <p:ph type="body" sz="quarter" idx="15" hasCustomPrompt="1"/>
          </p:nvPr>
        </p:nvSpPr>
        <p:spPr>
          <a:xfrm>
            <a:off x="8869550" y="3533705"/>
            <a:ext cx="8383733" cy="205295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
        <p:nvSpPr>
          <p:cNvPr id="19" name="テキスト プレースホルダー 11"/>
          <p:cNvSpPr>
            <a:spLocks noGrp="1"/>
          </p:cNvSpPr>
          <p:nvPr>
            <p:ph type="body" sz="quarter" idx="17" hasCustomPrompt="1"/>
          </p:nvPr>
        </p:nvSpPr>
        <p:spPr>
          <a:xfrm>
            <a:off x="8871723" y="5578639"/>
            <a:ext cx="8361623" cy="756363"/>
          </a:xfrm>
        </p:spPr>
        <p:txBody>
          <a:bodyPr anchor="b">
            <a:normAutofit/>
          </a:bodyPr>
          <a:lstStyle>
            <a:lvl1pPr algn="l">
              <a:defRPr sz="3600" baseline="0">
                <a:solidFill>
                  <a:schemeClr val="accent1"/>
                </a:solidFill>
              </a:defRPr>
            </a:lvl1pPr>
          </a:lstStyle>
          <a:p>
            <a:pPr lvl="0"/>
            <a:r>
              <a:rPr lang="en-US" dirty="0"/>
              <a:t>Text Here</a:t>
            </a:r>
          </a:p>
        </p:txBody>
      </p:sp>
      <p:sp>
        <p:nvSpPr>
          <p:cNvPr id="20" name="テキスト プレースホルダー 11"/>
          <p:cNvSpPr>
            <a:spLocks noGrp="1"/>
          </p:cNvSpPr>
          <p:nvPr>
            <p:ph type="body" sz="quarter" idx="18" hasCustomPrompt="1"/>
          </p:nvPr>
        </p:nvSpPr>
        <p:spPr>
          <a:xfrm>
            <a:off x="8877571" y="6369147"/>
            <a:ext cx="8383733" cy="2052958"/>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Tree>
    <p:extLst>
      <p:ext uri="{BB962C8B-B14F-4D97-AF65-F5344CB8AC3E}">
        <p14:creationId xmlns:p14="http://schemas.microsoft.com/office/powerpoint/2010/main" val="2539518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fade">
                                      <p:cBhvr>
                                        <p:cTn id="29" dur="500"/>
                                        <p:tgtEl>
                                          <p:spTgt spid="17">
                                            <p:txEl>
                                              <p:pRg st="0" end="0"/>
                                            </p:txEl>
                                          </p:spTgt>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fade">
                                      <p:cBhvr>
                                        <p:cTn id="33" dur="500"/>
                                        <p:tgtEl>
                                          <p:spTgt spid="18">
                                            <p:txEl>
                                              <p:pRg st="0" end="0"/>
                                            </p:txEl>
                                          </p:spTgt>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19">
                                            <p:txEl>
                                              <p:pRg st="0" end="0"/>
                                            </p:txEl>
                                          </p:spTgt>
                                        </p:tgtEl>
                                        <p:attrNameLst>
                                          <p:attrName>style.visibility</p:attrName>
                                        </p:attrNameLst>
                                      </p:cBhvr>
                                      <p:to>
                                        <p:strVal val="visible"/>
                                      </p:to>
                                    </p:set>
                                    <p:animEffect transition="in" filter="fade">
                                      <p:cBhvr>
                                        <p:cTn id="37" dur="500"/>
                                        <p:tgtEl>
                                          <p:spTgt spid="19">
                                            <p:txEl>
                                              <p:pRg st="0" end="0"/>
                                            </p:txEl>
                                          </p:spTgt>
                                        </p:tgtEl>
                                      </p:cBhvr>
                                    </p:animEffect>
                                  </p:childTnLst>
                                </p:cTn>
                              </p:par>
                            </p:childTnLst>
                          </p:cTn>
                        </p:par>
                        <p:par>
                          <p:cTn id="38" fill="hold">
                            <p:stCondLst>
                              <p:cond delay="2500"/>
                            </p:stCondLst>
                            <p:childTnLst>
                              <p:par>
                                <p:cTn id="39" presetID="10" presetClass="entr" presetSubtype="0" fill="hold" grpId="0" nodeType="afterEffect">
                                  <p:stCondLst>
                                    <p:cond delay="0"/>
                                  </p:stCondLst>
                                  <p:childTnLst>
                                    <p:set>
                                      <p:cBhvr>
                                        <p:cTn id="40" dur="1" fill="hold">
                                          <p:stCondLst>
                                            <p:cond delay="0"/>
                                          </p:stCondLst>
                                        </p:cTn>
                                        <p:tgtEl>
                                          <p:spTgt spid="20">
                                            <p:txEl>
                                              <p:pRg st="0" end="0"/>
                                            </p:txEl>
                                          </p:spTgt>
                                        </p:tgtEl>
                                        <p:attrNameLst>
                                          <p:attrName>style.visibility</p:attrName>
                                        </p:attrNameLst>
                                      </p:cBhvr>
                                      <p:to>
                                        <p:strVal val="visible"/>
                                      </p:to>
                                    </p:set>
                                    <p:animEffect transition="in" filter="fade">
                                      <p:cBhvr>
                                        <p:cTn id="41"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1" grpId="0"/>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8" grpId="0" build="p">
        <p:tmplLst>
          <p:tmpl lvl="1">
            <p:tnLst>
              <p:par>
                <p:cTn presetID="10"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build="p">
        <p:tmplLst>
          <p:tmpl lvl="1">
            <p:tnLst>
              <p:par>
                <p:cTn presetID="10" presetClass="entr" presetSubtype="0" fill="hold" nodeType="after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P spid="20" grpId="0" build="p">
        <p:tmplLst>
          <p:tmpl lvl="1">
            <p:tnLst>
              <p:par>
                <p:cTn presetID="10" presetClass="entr" presetSubtype="0" fill="hold" nodeType="after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Lst>
  </p:timing>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1 Graph - 1 Column - Vertical">
    <p:spTree>
      <p:nvGrpSpPr>
        <p:cNvPr id="1" name=""/>
        <p:cNvGrpSpPr/>
        <p:nvPr/>
      </p:nvGrpSpPr>
      <p:grpSpPr>
        <a:xfrm>
          <a:off x="0" y="0"/>
          <a:ext cx="0" cy="0"/>
          <a:chOff x="0" y="0"/>
          <a:chExt cx="0" cy="0"/>
        </a:xfrm>
      </p:grpSpPr>
      <p:pic>
        <p:nvPicPr>
          <p:cNvPr id="21" name="図 20"/>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664107" y="6740120"/>
            <a:ext cx="17021198" cy="1378645"/>
          </a:xfrm>
          <a:prstGeom prst="rect">
            <a:avLst/>
          </a:prstGeom>
        </p:spPr>
      </p:pic>
      <p:pic>
        <p:nvPicPr>
          <p:cNvPr id="14" name="図 1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664107" y="6749171"/>
            <a:ext cx="17021198" cy="1378645"/>
          </a:xfrm>
          <a:prstGeom prst="rect">
            <a:avLst/>
          </a:prstGeom>
        </p:spPr>
      </p:pic>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5" name="正方形/長方形 14"/>
          <p:cNvSpPr/>
          <p:nvPr userDrawn="1"/>
        </p:nvSpPr>
        <p:spPr>
          <a:xfrm>
            <a:off x="830174" y="2466109"/>
            <a:ext cx="16689065" cy="4403382"/>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6" name="図プレースホルダー 8"/>
          <p:cNvSpPr>
            <a:spLocks noGrp="1"/>
          </p:cNvSpPr>
          <p:nvPr>
            <p:ph type="pic" sz="quarter" idx="16" hasCustomPrompt="1"/>
          </p:nvPr>
        </p:nvSpPr>
        <p:spPr>
          <a:xfrm>
            <a:off x="914400" y="2545682"/>
            <a:ext cx="16507323" cy="4228096"/>
          </a:xfrm>
        </p:spPr>
        <p:txBody>
          <a:bodyPr>
            <a:normAutofit/>
          </a:bodyPr>
          <a:lstStyle>
            <a:lvl1pPr>
              <a:defRPr sz="2000">
                <a:solidFill>
                  <a:schemeClr val="tx1">
                    <a:lumMod val="90000"/>
                    <a:lumOff val="10000"/>
                  </a:schemeClr>
                </a:solidFill>
              </a:defRPr>
            </a:lvl1pPr>
          </a:lstStyle>
          <a:p>
            <a:r>
              <a:rPr lang="en-US" dirty="0"/>
              <a:t>Add Image</a:t>
            </a:r>
          </a:p>
        </p:txBody>
      </p:sp>
      <p:sp>
        <p:nvSpPr>
          <p:cNvPr id="22" name="テキスト プレースホルダー 11"/>
          <p:cNvSpPr>
            <a:spLocks noGrp="1"/>
          </p:cNvSpPr>
          <p:nvPr>
            <p:ph type="body" sz="quarter" idx="14" hasCustomPrompt="1"/>
          </p:nvPr>
        </p:nvSpPr>
        <p:spPr>
          <a:xfrm>
            <a:off x="830174" y="7086377"/>
            <a:ext cx="8195995" cy="756363"/>
          </a:xfrm>
        </p:spPr>
        <p:txBody>
          <a:bodyPr anchor="b">
            <a:normAutofit/>
          </a:bodyPr>
          <a:lstStyle>
            <a:lvl1pPr algn="l">
              <a:defRPr sz="3600" baseline="0">
                <a:solidFill>
                  <a:schemeClr val="accent1"/>
                </a:solidFill>
              </a:defRPr>
            </a:lvl1pPr>
          </a:lstStyle>
          <a:p>
            <a:pPr lvl="0"/>
            <a:r>
              <a:rPr lang="en-US" dirty="0"/>
              <a:t>Text Here</a:t>
            </a:r>
          </a:p>
        </p:txBody>
      </p:sp>
      <p:sp>
        <p:nvSpPr>
          <p:cNvPr id="23" name="テキスト プレースホルダー 11"/>
          <p:cNvSpPr>
            <a:spLocks noGrp="1"/>
          </p:cNvSpPr>
          <p:nvPr>
            <p:ph type="body" sz="quarter" idx="15" hasCustomPrompt="1"/>
          </p:nvPr>
        </p:nvSpPr>
        <p:spPr>
          <a:xfrm>
            <a:off x="836022" y="7876885"/>
            <a:ext cx="8217667" cy="1471652"/>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
        <p:nvSpPr>
          <p:cNvPr id="24" name="テキスト プレースホルダー 11"/>
          <p:cNvSpPr>
            <a:spLocks noGrp="1"/>
          </p:cNvSpPr>
          <p:nvPr>
            <p:ph type="body" sz="quarter" idx="17" hasCustomPrompt="1"/>
          </p:nvPr>
        </p:nvSpPr>
        <p:spPr>
          <a:xfrm>
            <a:off x="9295724" y="7060311"/>
            <a:ext cx="8195995" cy="756363"/>
          </a:xfrm>
        </p:spPr>
        <p:txBody>
          <a:bodyPr anchor="b">
            <a:normAutofit/>
          </a:bodyPr>
          <a:lstStyle>
            <a:lvl1pPr algn="l">
              <a:defRPr sz="3600" baseline="0">
                <a:solidFill>
                  <a:schemeClr val="accent1"/>
                </a:solidFill>
              </a:defRPr>
            </a:lvl1pPr>
          </a:lstStyle>
          <a:p>
            <a:pPr lvl="0"/>
            <a:r>
              <a:rPr lang="en-US" dirty="0"/>
              <a:t>Text Here</a:t>
            </a:r>
          </a:p>
        </p:txBody>
      </p:sp>
      <p:sp>
        <p:nvSpPr>
          <p:cNvPr id="25" name="テキスト プレースホルダー 11"/>
          <p:cNvSpPr>
            <a:spLocks noGrp="1"/>
          </p:cNvSpPr>
          <p:nvPr>
            <p:ph type="body" sz="quarter" idx="18" hasCustomPrompt="1"/>
          </p:nvPr>
        </p:nvSpPr>
        <p:spPr>
          <a:xfrm>
            <a:off x="9301572" y="7850819"/>
            <a:ext cx="8217667" cy="1471652"/>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Tree>
    <p:extLst>
      <p:ext uri="{BB962C8B-B14F-4D97-AF65-F5344CB8AC3E}">
        <p14:creationId xmlns:p14="http://schemas.microsoft.com/office/powerpoint/2010/main" val="2815965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22">
                                            <p:txEl>
                                              <p:pRg st="0" end="0"/>
                                            </p:txEl>
                                          </p:spTgt>
                                        </p:tgtEl>
                                        <p:attrNameLst>
                                          <p:attrName>style.visibility</p:attrName>
                                        </p:attrNameLst>
                                      </p:cBhvr>
                                      <p:to>
                                        <p:strVal val="visible"/>
                                      </p:to>
                                    </p:set>
                                    <p:animEffect transition="in" filter="fade">
                                      <p:cBhvr>
                                        <p:cTn id="36" dur="500"/>
                                        <p:tgtEl>
                                          <p:spTgt spid="22">
                                            <p:txEl>
                                              <p:pRg st="0" end="0"/>
                                            </p:txEl>
                                          </p:spTgt>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23">
                                            <p:txEl>
                                              <p:pRg st="0" end="0"/>
                                            </p:txEl>
                                          </p:spTgt>
                                        </p:tgtEl>
                                        <p:attrNameLst>
                                          <p:attrName>style.visibility</p:attrName>
                                        </p:attrNameLst>
                                      </p:cBhvr>
                                      <p:to>
                                        <p:strVal val="visible"/>
                                      </p:to>
                                    </p:set>
                                    <p:animEffect transition="in" filter="fade">
                                      <p:cBhvr>
                                        <p:cTn id="40" dur="500"/>
                                        <p:tgtEl>
                                          <p:spTgt spid="23">
                                            <p:txEl>
                                              <p:pRg st="0" end="0"/>
                                            </p:txEl>
                                          </p:spTgt>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24">
                                            <p:txEl>
                                              <p:pRg st="0" end="0"/>
                                            </p:txEl>
                                          </p:spTgt>
                                        </p:tgtEl>
                                        <p:attrNameLst>
                                          <p:attrName>style.visibility</p:attrName>
                                        </p:attrNameLst>
                                      </p:cBhvr>
                                      <p:to>
                                        <p:strVal val="visible"/>
                                      </p:to>
                                    </p:set>
                                    <p:animEffect transition="in" filter="fade">
                                      <p:cBhvr>
                                        <p:cTn id="44" dur="500"/>
                                        <p:tgtEl>
                                          <p:spTgt spid="24">
                                            <p:txEl>
                                              <p:pRg st="0" end="0"/>
                                            </p:txEl>
                                          </p:spTgt>
                                        </p:tgtEl>
                                      </p:cBhvr>
                                    </p:animEffect>
                                  </p:childTnLst>
                                </p:cTn>
                              </p:par>
                            </p:childTnLst>
                          </p:cTn>
                        </p:par>
                        <p:par>
                          <p:cTn id="45" fill="hold">
                            <p:stCondLst>
                              <p:cond delay="2500"/>
                            </p:stCondLst>
                            <p:childTnLst>
                              <p:par>
                                <p:cTn id="46" presetID="10" presetClass="entr" presetSubtype="0" fill="hold" grpId="0" nodeType="afterEffect">
                                  <p:stCondLst>
                                    <p:cond delay="0"/>
                                  </p:stCondLst>
                                  <p:childTnLst>
                                    <p:set>
                                      <p:cBhvr>
                                        <p:cTn id="47" dur="1" fill="hold">
                                          <p:stCondLst>
                                            <p:cond delay="0"/>
                                          </p:stCondLst>
                                        </p:cTn>
                                        <p:tgtEl>
                                          <p:spTgt spid="25">
                                            <p:txEl>
                                              <p:pRg st="0" end="0"/>
                                            </p:txEl>
                                          </p:spTgt>
                                        </p:tgtEl>
                                        <p:attrNameLst>
                                          <p:attrName>style.visibility</p:attrName>
                                        </p:attrNameLst>
                                      </p:cBhvr>
                                      <p:to>
                                        <p:strVal val="visible"/>
                                      </p:to>
                                    </p:set>
                                    <p:animEffect transition="in" filter="fade">
                                      <p:cBhvr>
                                        <p:cTn id="48" dur="500"/>
                                        <p:tgtEl>
                                          <p:spTgt spid="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5" grpId="0" animBg="1"/>
      <p:bldP spid="16" grpId="0"/>
      <p:bldP spid="22" grpId="0" build="p">
        <p:tmplLst>
          <p:tmpl lvl="1">
            <p:tnLst>
              <p:par>
                <p:cTn presetID="10" presetClass="entr" presetSubtype="0" fill="hold" nodeType="after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build="p">
        <p:tmplLst>
          <p:tmpl lvl="1">
            <p:tnLst>
              <p:par>
                <p:cTn presetID="10" presetClass="entr" presetSubtype="0" fill="hold" nodeType="afterEffect">
                  <p:stCondLst>
                    <p:cond delay="0"/>
                  </p:stCondLst>
                  <p:childTnLst>
                    <p:set>
                      <p:cBhvr>
                        <p:cTn dur="1" fill="hold">
                          <p:stCondLst>
                            <p:cond delay="0"/>
                          </p:stCondLst>
                        </p:cTn>
                        <p:tgtEl>
                          <p:spTgt spid="23"/>
                        </p:tgtEl>
                        <p:attrNameLst>
                          <p:attrName>style.visibility</p:attrName>
                        </p:attrNameLst>
                      </p:cBhvr>
                      <p:to>
                        <p:strVal val="visible"/>
                      </p:to>
                    </p:set>
                    <p:animEffect transition="in" filter="fade">
                      <p:cBhvr>
                        <p:cTn dur="500"/>
                        <p:tgtEl>
                          <p:spTgt spid="23"/>
                        </p:tgtEl>
                      </p:cBhvr>
                    </p:animEffect>
                  </p:childTnLst>
                </p:cTn>
              </p:par>
            </p:tnLst>
          </p:tmpl>
        </p:tmplLst>
      </p:bldP>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Lst>
  </p:timing>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ig Image">
    <p:spTree>
      <p:nvGrpSpPr>
        <p:cNvPr id="1" name=""/>
        <p:cNvGrpSpPr/>
        <p:nvPr/>
      </p:nvGrpSpPr>
      <p:grpSpPr>
        <a:xfrm>
          <a:off x="0" y="0"/>
          <a:ext cx="0" cy="0"/>
          <a:chOff x="0" y="0"/>
          <a:chExt cx="0" cy="0"/>
        </a:xfrm>
      </p:grpSpPr>
      <p:pic>
        <p:nvPicPr>
          <p:cNvPr id="21" name="図 20"/>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flipH="1">
            <a:off x="626590" y="6869491"/>
            <a:ext cx="17021198" cy="1378645"/>
          </a:xfrm>
          <a:prstGeom prst="rect">
            <a:avLst/>
          </a:prstGeom>
        </p:spPr>
      </p:pic>
      <p:pic>
        <p:nvPicPr>
          <p:cNvPr id="15" name="図 14"/>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664107" y="6869491"/>
            <a:ext cx="17021198" cy="1378645"/>
          </a:xfrm>
          <a:prstGeom prst="rect">
            <a:avLst/>
          </a:prstGeom>
        </p:spPr>
      </p:pic>
      <p:pic>
        <p:nvPicPr>
          <p:cNvPr id="8" name="図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17" name="テキスト プレースホルダー 11"/>
          <p:cNvSpPr>
            <a:spLocks noGrp="1"/>
          </p:cNvSpPr>
          <p:nvPr>
            <p:ph type="body" sz="quarter" idx="14" hasCustomPrompt="1"/>
          </p:nvPr>
        </p:nvSpPr>
        <p:spPr>
          <a:xfrm>
            <a:off x="830173" y="7380346"/>
            <a:ext cx="16689065" cy="756363"/>
          </a:xfrm>
        </p:spPr>
        <p:txBody>
          <a:bodyPr anchor="b">
            <a:normAutofit/>
          </a:bodyPr>
          <a:lstStyle>
            <a:lvl1pPr algn="ctr">
              <a:defRPr sz="3600" baseline="0">
                <a:solidFill>
                  <a:schemeClr val="accent1"/>
                </a:solidFill>
              </a:defRPr>
            </a:lvl1pPr>
          </a:lstStyle>
          <a:p>
            <a:pPr lvl="0"/>
            <a:r>
              <a:rPr lang="en-US" dirty="0"/>
              <a:t>Text Here</a:t>
            </a:r>
          </a:p>
        </p:txBody>
      </p:sp>
      <p:sp>
        <p:nvSpPr>
          <p:cNvPr id="18" name="テキスト プレースホルダー 11"/>
          <p:cNvSpPr>
            <a:spLocks noGrp="1"/>
          </p:cNvSpPr>
          <p:nvPr>
            <p:ph type="body" sz="quarter" idx="15" hasCustomPrompt="1"/>
          </p:nvPr>
        </p:nvSpPr>
        <p:spPr>
          <a:xfrm>
            <a:off x="818487" y="8167748"/>
            <a:ext cx="16701106" cy="1255963"/>
          </a:xfrm>
        </p:spPr>
        <p:txBody>
          <a:bodyPr anchor="t">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
        <p:nvSpPr>
          <p:cNvPr id="14" name="正方形/長方形 13"/>
          <p:cNvSpPr/>
          <p:nvPr userDrawn="1"/>
        </p:nvSpPr>
        <p:spPr>
          <a:xfrm>
            <a:off x="830174" y="315623"/>
            <a:ext cx="16689065" cy="6553868"/>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16" name="図プレースホルダー 8"/>
          <p:cNvSpPr>
            <a:spLocks noGrp="1"/>
          </p:cNvSpPr>
          <p:nvPr>
            <p:ph type="pic" sz="quarter" idx="16" hasCustomPrompt="1"/>
          </p:nvPr>
        </p:nvSpPr>
        <p:spPr>
          <a:xfrm>
            <a:off x="914400" y="413761"/>
            <a:ext cx="16507323" cy="6347986"/>
          </a:xfrm>
        </p:spPr>
        <p:txBody>
          <a:bodyPr>
            <a:normAutofit/>
          </a:bodyPr>
          <a:lstStyle>
            <a:lvl1pPr>
              <a:defRPr sz="2000">
                <a:solidFill>
                  <a:schemeClr val="tx1">
                    <a:lumMod val="90000"/>
                    <a:lumOff val="10000"/>
                  </a:schemeClr>
                </a:solidFill>
              </a:defRPr>
            </a:lvl1pPr>
          </a:lstStyle>
          <a:p>
            <a:r>
              <a:rPr lang="en-US" dirty="0"/>
              <a:t>Add Image</a:t>
            </a:r>
          </a:p>
        </p:txBody>
      </p:sp>
    </p:spTree>
    <p:extLst>
      <p:ext uri="{BB962C8B-B14F-4D97-AF65-F5344CB8AC3E}">
        <p14:creationId xmlns:p14="http://schemas.microsoft.com/office/powerpoint/2010/main" val="104095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par>
                          <p:cTn id="17" fill="hold">
                            <p:stCondLst>
                              <p:cond delay="500"/>
                            </p:stCondLst>
                            <p:childTnLst>
                              <p:par>
                                <p:cTn id="18" presetID="42"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1000"/>
                                        <p:tgtEl>
                                          <p:spTgt spid="17">
                                            <p:txEl>
                                              <p:pRg st="0" end="0"/>
                                            </p:txEl>
                                          </p:spTgt>
                                        </p:tgtEl>
                                      </p:cBhvr>
                                    </p:animEffect>
                                    <p:anim calcmode="lin" valueType="num">
                                      <p:cBhvr>
                                        <p:cTn id="21" dur="10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18">
                                            <p:txEl>
                                              <p:pRg st="0" end="0"/>
                                            </p:txEl>
                                          </p:spTgt>
                                        </p:tgtEl>
                                        <p:attrNameLst>
                                          <p:attrName>style.visibility</p:attrName>
                                        </p:attrNameLst>
                                      </p:cBhvr>
                                      <p:to>
                                        <p:strVal val="visible"/>
                                      </p:to>
                                    </p:set>
                                    <p:animEffect transition="in" filter="fade">
                                      <p:cBhvr>
                                        <p:cTn id="26" dur="1000"/>
                                        <p:tgtEl>
                                          <p:spTgt spid="18">
                                            <p:txEl>
                                              <p:pRg st="0" end="0"/>
                                            </p:txEl>
                                          </p:spTgt>
                                        </p:tgtEl>
                                      </p:cBhvr>
                                    </p:animEffect>
                                    <p:anim calcmode="lin" valueType="num">
                                      <p:cBhvr>
                                        <p:cTn id="27"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tmplLst>
          <p:tmpl lvl="1">
            <p:tnLst>
              <p:par>
                <p:cTn presetID="42"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1000"/>
                        <p:tgtEl>
                          <p:spTgt spid="17"/>
                        </p:tgtEl>
                      </p:cBhvr>
                    </p:animEffect>
                    <p:anim calcmode="lin" valueType="num">
                      <p:cBhvr>
                        <p:cTn dur="1000" fill="hold"/>
                        <p:tgtEl>
                          <p:spTgt spid="17"/>
                        </p:tgtEl>
                        <p:attrNameLst>
                          <p:attrName>ppt_x</p:attrName>
                        </p:attrNameLst>
                      </p:cBhvr>
                      <p:tavLst>
                        <p:tav tm="0">
                          <p:val>
                            <p:strVal val="#ppt_x"/>
                          </p:val>
                        </p:tav>
                        <p:tav tm="100000">
                          <p:val>
                            <p:strVal val="#ppt_x"/>
                          </p:val>
                        </p:tav>
                      </p:tavLst>
                    </p:anim>
                    <p:anim calcmode="lin" valueType="num">
                      <p:cBhvr>
                        <p:cTn dur="1000" fill="hold"/>
                        <p:tgtEl>
                          <p:spTgt spid="17"/>
                        </p:tgtEl>
                        <p:attrNameLst>
                          <p:attrName>ppt_y</p:attrName>
                        </p:attrNameLst>
                      </p:cBhvr>
                      <p:tavLst>
                        <p:tav tm="0">
                          <p:val>
                            <p:strVal val="#ppt_y+.1"/>
                          </p:val>
                        </p:tav>
                        <p:tav tm="100000">
                          <p:val>
                            <p:strVal val="#ppt_y"/>
                          </p:val>
                        </p:tav>
                      </p:tavLst>
                    </p:anim>
                  </p:childTnLst>
                </p:cTn>
              </p:par>
            </p:tnLst>
          </p:tmpl>
        </p:tmplLst>
      </p:bldP>
      <p:bldP spid="18" grpId="0" build="p">
        <p:tmplLst>
          <p:tmpl lvl="1">
            <p:tnLst>
              <p:par>
                <p:cTn presetID="42" presetClass="entr" presetSubtype="0" fill="hold" nodeType="after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1000"/>
                        <p:tgtEl>
                          <p:spTgt spid="18"/>
                        </p:tgtEl>
                      </p:cBhvr>
                    </p:animEffect>
                    <p:anim calcmode="lin" valueType="num">
                      <p:cBhvr>
                        <p:cTn dur="1000" fill="hold"/>
                        <p:tgtEl>
                          <p:spTgt spid="18"/>
                        </p:tgtEl>
                        <p:attrNameLst>
                          <p:attrName>ppt_x</p:attrName>
                        </p:attrNameLst>
                      </p:cBhvr>
                      <p:tavLst>
                        <p:tav tm="0">
                          <p:val>
                            <p:strVal val="#ppt_x"/>
                          </p:val>
                        </p:tav>
                        <p:tav tm="100000">
                          <p:val>
                            <p:strVal val="#ppt_x"/>
                          </p:val>
                        </p:tav>
                      </p:tavLst>
                    </p:anim>
                    <p:anim calcmode="lin" valueType="num">
                      <p:cBhvr>
                        <p:cTn dur="1000" fill="hold"/>
                        <p:tgtEl>
                          <p:spTgt spid="18"/>
                        </p:tgtEl>
                        <p:attrNameLst>
                          <p:attrName>ppt_y</p:attrName>
                        </p:attrNameLst>
                      </p:cBhvr>
                      <p:tavLst>
                        <p:tav tm="0">
                          <p:val>
                            <p:strVal val="#ppt_y+.1"/>
                          </p:val>
                        </p:tav>
                        <p:tav tm="100000">
                          <p:val>
                            <p:strVal val="#ppt_y"/>
                          </p:val>
                        </p:tav>
                      </p:tavLst>
                    </p:anim>
                  </p:childTnLst>
                </p:cTn>
              </p:par>
            </p:tnLst>
          </p:tmpl>
        </p:tmplLst>
      </p:bldP>
      <p:bldP spid="14" grpId="0" animBg="1"/>
      <p:bldP spid="16" grpId="0"/>
    </p:bldLst>
  </p:timing>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d">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82600" y="3378200"/>
            <a:ext cx="17297400" cy="2260955"/>
          </a:xfrm>
        </p:spPr>
        <p:txBody>
          <a:bodyPr anchor="b">
            <a:normAutofit/>
          </a:bodyPr>
          <a:lstStyle>
            <a:lvl1pPr algn="ctr">
              <a:defRPr sz="60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469900" y="5676699"/>
            <a:ext cx="17335500" cy="1181301"/>
          </a:xfrm>
        </p:spPr>
        <p:txBody>
          <a:bodyPr>
            <a:normAutofit/>
          </a:bodyPr>
          <a:lstStyle>
            <a:lvl1pPr marL="0" indent="0" algn="ctr">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
        <p:nvSpPr>
          <p:cNvPr id="7" name="テキスト プレースホルダー 11"/>
          <p:cNvSpPr>
            <a:spLocks noGrp="1"/>
          </p:cNvSpPr>
          <p:nvPr>
            <p:ph type="body" sz="quarter" idx="15" hasCustomPrompt="1"/>
          </p:nvPr>
        </p:nvSpPr>
        <p:spPr>
          <a:xfrm>
            <a:off x="385011" y="7363326"/>
            <a:ext cx="17433757" cy="2646948"/>
          </a:xfrm>
        </p:spPr>
        <p:txBody>
          <a:bodyPr anchor="b">
            <a:normAutofit/>
          </a:bodyPr>
          <a:lstStyle>
            <a:lvl1pPr algn="ctr">
              <a:defRPr sz="2000" baseline="0">
                <a:solidFill>
                  <a:schemeClr val="bg1"/>
                </a:solidFill>
              </a:defRPr>
            </a:lvl1pPr>
          </a:lstStyle>
          <a:p>
            <a:pPr lvl="0"/>
            <a:r>
              <a:rPr lang="en-US" dirty="0"/>
              <a:t>Text Here</a:t>
            </a:r>
          </a:p>
        </p:txBody>
      </p:sp>
    </p:spTree>
    <p:extLst>
      <p:ext uri="{BB962C8B-B14F-4D97-AF65-F5344CB8AC3E}">
        <p14:creationId xmlns:p14="http://schemas.microsoft.com/office/powerpoint/2010/main" val="2348425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4">
                                            <p:txEl>
                                              <p:pRg st="0" end="0"/>
                                            </p:txEl>
                                          </p:spTgt>
                                        </p:tgtEl>
                                        <p:attrNameLst>
                                          <p:attrName>style.visibility</p:attrName>
                                        </p:attrNameLst>
                                      </p:cBhvr>
                                      <p:to>
                                        <p:strVal val="visible"/>
                                      </p:to>
                                    </p:set>
                                    <p:animEffect transition="in" filter="fade">
                                      <p:cBhvr>
                                        <p:cTn id="24" dur="1000"/>
                                        <p:tgtEl>
                                          <p:spTgt spid="4">
                                            <p:txEl>
                                              <p:pRg st="0" end="0"/>
                                            </p:txEl>
                                          </p:spTgt>
                                        </p:tgtEl>
                                      </p:cBhvr>
                                    </p:animEffect>
                                    <p:anim calcmode="lin" valueType="num">
                                      <p:cBhvr>
                                        <p:cTn id="2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0" end="0"/>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7">
                                            <p:txEl>
                                              <p:pRg st="0" end="0"/>
                                            </p:txEl>
                                          </p:spTgt>
                                        </p:tgtEl>
                                        <p:attrNameLst>
                                          <p:attrName>style.visibility</p:attrName>
                                        </p:attrNameLst>
                                      </p:cBhvr>
                                      <p:to>
                                        <p:strVal val="visible"/>
                                      </p:to>
                                    </p:set>
                                    <p:animEffect transition="in" filter="fade">
                                      <p:cBhvr>
                                        <p:cTn id="29" dur="1000"/>
                                        <p:tgtEl>
                                          <p:spTgt spid="7">
                                            <p:txEl>
                                              <p:pRg st="0" end="0"/>
                                            </p:txEl>
                                          </p:spTgt>
                                        </p:tgtEl>
                                      </p:cBhvr>
                                    </p:animEffect>
                                    <p:anim calcmode="lin" valueType="num">
                                      <p:cBhvr>
                                        <p:cTn id="30"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42" presetClass="entr" presetSubtype="0" fill="hold" nodeType="after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1000"/>
                        <p:tgtEl>
                          <p:spTgt spid="4"/>
                        </p:tgtEl>
                      </p:cBhvr>
                    </p:animEffect>
                    <p:anim calcmode="lin" valueType="num">
                      <p:cBhvr>
                        <p:cTn dur="1000" fill="hold"/>
                        <p:tgtEl>
                          <p:spTgt spid="4"/>
                        </p:tgtEl>
                        <p:attrNameLst>
                          <p:attrName>ppt_x</p:attrName>
                        </p:attrNameLst>
                      </p:cBhvr>
                      <p:tavLst>
                        <p:tav tm="0">
                          <p:val>
                            <p:strVal val="#ppt_x"/>
                          </p:val>
                        </p:tav>
                        <p:tav tm="100000">
                          <p:val>
                            <p:strVal val="#ppt_x"/>
                          </p:val>
                        </p:tav>
                      </p:tavLst>
                    </p:anim>
                    <p:anim calcmode="lin" valueType="num">
                      <p:cBhvr>
                        <p:cTn dur="1000" fill="hold"/>
                        <p:tgtEl>
                          <p:spTgt spid="4"/>
                        </p:tgtEl>
                        <p:attrNameLst>
                          <p:attrName>ppt_y</p:attrName>
                        </p:attrNameLst>
                      </p:cBhvr>
                      <p:tavLst>
                        <p:tav tm="0">
                          <p:val>
                            <p:strVal val="#ppt_y+.1"/>
                          </p:val>
                        </p:tav>
                        <p:tav tm="100000">
                          <p:val>
                            <p:strVal val="#ppt_y"/>
                          </p:val>
                        </p:tav>
                      </p:tavLst>
                    </p:anim>
                  </p:childTnLst>
                </p:cTn>
              </p:par>
            </p:tnLst>
          </p:tmpl>
        </p:tmplLst>
      </p:bldP>
      <p:bldP spid="7" grpId="0" build="p">
        <p:tmplLst>
          <p:tmpl lvl="1">
            <p:tnLst>
              <p:par>
                <p:cTn presetID="42" presetClass="entr" presetSubtype="0" fill="hold" nodeType="withEffect">
                  <p:stCondLst>
                    <p:cond delay="0"/>
                  </p:stCondLst>
                  <p:childTnLst>
                    <p:set>
                      <p:cBhvr>
                        <p:cTn dur="1" fill="hold">
                          <p:stCondLst>
                            <p:cond delay="0"/>
                          </p:stCondLst>
                        </p:cTn>
                        <p:tgtEl>
                          <p:spTgt spid="7"/>
                        </p:tgtEl>
                        <p:attrNameLst>
                          <p:attrName>style.visibility</p:attrName>
                        </p:attrNameLst>
                      </p:cBhvr>
                      <p:to>
                        <p:strVal val="visible"/>
                      </p:to>
                    </p:set>
                    <p:animEffect transition="in" filter="fade">
                      <p:cBhvr>
                        <p:cTn dur="1000"/>
                        <p:tgtEl>
                          <p:spTgt spid="7"/>
                        </p:tgtEl>
                      </p:cBhvr>
                    </p:animEffect>
                    <p:anim calcmode="lin" valueType="num">
                      <p:cBhvr>
                        <p:cTn dur="1000" fill="hold"/>
                        <p:tgtEl>
                          <p:spTgt spid="7"/>
                        </p:tgtEl>
                        <p:attrNameLst>
                          <p:attrName>ppt_x</p:attrName>
                        </p:attrNameLst>
                      </p:cBhvr>
                      <p:tavLst>
                        <p:tav tm="0">
                          <p:val>
                            <p:strVal val="#ppt_x"/>
                          </p:val>
                        </p:tav>
                        <p:tav tm="100000">
                          <p:val>
                            <p:strVal val="#ppt_x"/>
                          </p:val>
                        </p:tav>
                      </p:tavLst>
                    </p:anim>
                    <p:anim calcmode="lin" valueType="num">
                      <p:cBhvr>
                        <p:cTn dur="1000" fill="hold"/>
                        <p:tgtEl>
                          <p:spTgt spid="7"/>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 Keywords">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8" name="テキスト プレースホルダー 11"/>
          <p:cNvSpPr>
            <a:spLocks noGrp="1"/>
          </p:cNvSpPr>
          <p:nvPr>
            <p:ph type="body" sz="quarter" idx="15" hasCustomPrompt="1"/>
          </p:nvPr>
        </p:nvSpPr>
        <p:spPr>
          <a:xfrm>
            <a:off x="8280000" y="2694975"/>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15" name="テキスト プレースホルダー 11"/>
          <p:cNvSpPr>
            <a:spLocks noGrp="1"/>
          </p:cNvSpPr>
          <p:nvPr>
            <p:ph type="body" sz="quarter" idx="19" hasCustomPrompt="1"/>
          </p:nvPr>
        </p:nvSpPr>
        <p:spPr>
          <a:xfrm>
            <a:off x="999207" y="3524669"/>
            <a:ext cx="5738477" cy="4692899"/>
          </a:xfrm>
        </p:spPr>
        <p:txBody>
          <a:bodyPr anchor="ctr"/>
          <a:lstStyle>
            <a:lvl1pPr algn="l">
              <a:defRPr baseline="0">
                <a:solidFill>
                  <a:schemeClr val="accent1"/>
                </a:solidFill>
              </a:defRPr>
            </a:lvl1pPr>
          </a:lstStyle>
          <a:p>
            <a:pPr lvl="0"/>
            <a:r>
              <a:rPr lang="en-US" dirty="0"/>
              <a:t>Text Here</a:t>
            </a:r>
          </a:p>
        </p:txBody>
      </p:sp>
      <p:sp>
        <p:nvSpPr>
          <p:cNvPr id="16" name="円/楕円 15"/>
          <p:cNvSpPr/>
          <p:nvPr userDrawn="1"/>
        </p:nvSpPr>
        <p:spPr>
          <a:xfrm>
            <a:off x="7235987" y="2632640"/>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3" name="テキスト ボックス 2"/>
          <p:cNvSpPr txBox="1"/>
          <p:nvPr userDrawn="1"/>
        </p:nvSpPr>
        <p:spPr>
          <a:xfrm>
            <a:off x="7435516" y="2683020"/>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1</a:t>
            </a:r>
          </a:p>
        </p:txBody>
      </p:sp>
      <p:sp>
        <p:nvSpPr>
          <p:cNvPr id="26" name="円/楕円 25"/>
          <p:cNvSpPr/>
          <p:nvPr userDrawn="1"/>
        </p:nvSpPr>
        <p:spPr>
          <a:xfrm>
            <a:off x="7235987" y="3730528"/>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27" name="テキスト ボックス 26"/>
          <p:cNvSpPr txBox="1"/>
          <p:nvPr userDrawn="1"/>
        </p:nvSpPr>
        <p:spPr>
          <a:xfrm>
            <a:off x="7435516" y="3780908"/>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2</a:t>
            </a:r>
          </a:p>
        </p:txBody>
      </p:sp>
      <p:sp>
        <p:nvSpPr>
          <p:cNvPr id="28" name="円/楕円 27"/>
          <p:cNvSpPr/>
          <p:nvPr userDrawn="1"/>
        </p:nvSpPr>
        <p:spPr>
          <a:xfrm>
            <a:off x="7235987" y="4862550"/>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29" name="テキスト ボックス 28"/>
          <p:cNvSpPr txBox="1"/>
          <p:nvPr userDrawn="1"/>
        </p:nvSpPr>
        <p:spPr>
          <a:xfrm>
            <a:off x="7435516" y="4912930"/>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3</a:t>
            </a:r>
          </a:p>
        </p:txBody>
      </p:sp>
      <p:sp>
        <p:nvSpPr>
          <p:cNvPr id="30" name="円/楕円 29"/>
          <p:cNvSpPr/>
          <p:nvPr userDrawn="1"/>
        </p:nvSpPr>
        <p:spPr>
          <a:xfrm>
            <a:off x="7235987" y="5960438"/>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31" name="テキスト ボックス 30"/>
          <p:cNvSpPr txBox="1"/>
          <p:nvPr userDrawn="1"/>
        </p:nvSpPr>
        <p:spPr>
          <a:xfrm>
            <a:off x="7435516" y="6010818"/>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4</a:t>
            </a:r>
          </a:p>
        </p:txBody>
      </p:sp>
      <p:sp>
        <p:nvSpPr>
          <p:cNvPr id="32" name="円/楕円 31"/>
          <p:cNvSpPr/>
          <p:nvPr userDrawn="1"/>
        </p:nvSpPr>
        <p:spPr>
          <a:xfrm>
            <a:off x="7235987" y="7088849"/>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33" name="テキスト ボックス 32"/>
          <p:cNvSpPr txBox="1"/>
          <p:nvPr userDrawn="1"/>
        </p:nvSpPr>
        <p:spPr>
          <a:xfrm>
            <a:off x="7435516" y="7139229"/>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5</a:t>
            </a:r>
          </a:p>
        </p:txBody>
      </p:sp>
      <p:sp>
        <p:nvSpPr>
          <p:cNvPr id="34" name="円/楕円 33"/>
          <p:cNvSpPr/>
          <p:nvPr userDrawn="1"/>
        </p:nvSpPr>
        <p:spPr>
          <a:xfrm>
            <a:off x="7235987" y="8186737"/>
            <a:ext cx="945488" cy="945488"/>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35" name="テキスト ボックス 34"/>
          <p:cNvSpPr txBox="1"/>
          <p:nvPr userDrawn="1"/>
        </p:nvSpPr>
        <p:spPr>
          <a:xfrm>
            <a:off x="7435516" y="8237117"/>
            <a:ext cx="481263" cy="830997"/>
          </a:xfrm>
          <a:prstGeom prst="rect">
            <a:avLst/>
          </a:prstGeom>
          <a:noFill/>
        </p:spPr>
        <p:txBody>
          <a:bodyPr wrap="square" rtlCol="0">
            <a:spAutoFit/>
          </a:bodyPr>
          <a:lstStyle/>
          <a:p>
            <a:pPr algn="ctr"/>
            <a:r>
              <a:rPr lang="en-US" sz="4800" dirty="0">
                <a:solidFill>
                  <a:schemeClr val="bg1">
                    <a:lumMod val="10000"/>
                    <a:lumOff val="90000"/>
                  </a:schemeClr>
                </a:solidFill>
                <a:latin typeface="+mj-lt"/>
              </a:rPr>
              <a:t>6</a:t>
            </a:r>
          </a:p>
        </p:txBody>
      </p:sp>
      <p:sp>
        <p:nvSpPr>
          <p:cNvPr id="36" name="テキスト プレースホルダー 11"/>
          <p:cNvSpPr>
            <a:spLocks noGrp="1"/>
          </p:cNvSpPr>
          <p:nvPr>
            <p:ph type="body" sz="quarter" idx="20" hasCustomPrompt="1"/>
          </p:nvPr>
        </p:nvSpPr>
        <p:spPr>
          <a:xfrm>
            <a:off x="8280000" y="3799729"/>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37" name="テキスト プレースホルダー 11"/>
          <p:cNvSpPr>
            <a:spLocks noGrp="1"/>
          </p:cNvSpPr>
          <p:nvPr>
            <p:ph type="body" sz="quarter" idx="21" hasCustomPrompt="1"/>
          </p:nvPr>
        </p:nvSpPr>
        <p:spPr>
          <a:xfrm>
            <a:off x="8280000" y="4931751"/>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38" name="テキスト プレースホルダー 11"/>
          <p:cNvSpPr>
            <a:spLocks noGrp="1"/>
          </p:cNvSpPr>
          <p:nvPr>
            <p:ph type="body" sz="quarter" idx="22" hasCustomPrompt="1"/>
          </p:nvPr>
        </p:nvSpPr>
        <p:spPr>
          <a:xfrm>
            <a:off x="8280000" y="6022773"/>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39" name="テキスト プレースホルダー 11"/>
          <p:cNvSpPr>
            <a:spLocks noGrp="1"/>
          </p:cNvSpPr>
          <p:nvPr>
            <p:ph type="body" sz="quarter" idx="23" hasCustomPrompt="1"/>
          </p:nvPr>
        </p:nvSpPr>
        <p:spPr>
          <a:xfrm>
            <a:off x="8280000" y="7127527"/>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
        <p:nvSpPr>
          <p:cNvPr id="40" name="テキスト プレースホルダー 11"/>
          <p:cNvSpPr>
            <a:spLocks noGrp="1"/>
          </p:cNvSpPr>
          <p:nvPr>
            <p:ph type="body" sz="quarter" idx="24" hasCustomPrompt="1"/>
          </p:nvPr>
        </p:nvSpPr>
        <p:spPr>
          <a:xfrm>
            <a:off x="8280000" y="8259549"/>
            <a:ext cx="8383733" cy="812516"/>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solidFill>
              </a:defRPr>
            </a:lvl1pPr>
          </a:lstStyle>
          <a:p>
            <a:pPr lvl="0"/>
            <a:r>
              <a:rPr lang="en-US" dirty="0"/>
              <a:t>Text Here</a:t>
            </a:r>
          </a:p>
        </p:txBody>
      </p:sp>
    </p:spTree>
    <p:extLst>
      <p:ext uri="{BB962C8B-B14F-4D97-AF65-F5344CB8AC3E}">
        <p14:creationId xmlns:p14="http://schemas.microsoft.com/office/powerpoint/2010/main" val="2343855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5">
                                            <p:txEl>
                                              <p:pRg st="0" end="0"/>
                                            </p:txEl>
                                          </p:spTgt>
                                        </p:tgtEl>
                                        <p:attrNameLst>
                                          <p:attrName>style.visibility</p:attrName>
                                        </p:attrNameLst>
                                      </p:cBhvr>
                                      <p:to>
                                        <p:strVal val="visible"/>
                                      </p:to>
                                    </p:set>
                                    <p:animEffect transition="in" filter="fade">
                                      <p:cBhvr>
                                        <p:cTn id="23" dur="500"/>
                                        <p:tgtEl>
                                          <p:spTgt spid="15">
                                            <p:txEl>
                                              <p:pRg st="0" end="0"/>
                                            </p:txEl>
                                          </p:spTgt>
                                        </p:tgtEl>
                                      </p:cBhvr>
                                    </p:animEffect>
                                  </p:childTnLst>
                                </p:cTn>
                              </p:par>
                            </p:childTnLst>
                          </p:cTn>
                        </p:par>
                        <p:par>
                          <p:cTn id="24" fill="hold">
                            <p:stCondLst>
                              <p:cond delay="1000"/>
                            </p:stCondLst>
                            <p:childTnLst>
                              <p:par>
                                <p:cTn id="25" presetID="2" presetClass="entr" presetSubtype="8"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0-#ppt_w/2"/>
                                          </p:val>
                                        </p:tav>
                                        <p:tav tm="100000">
                                          <p:val>
                                            <p:strVal val="#ppt_x"/>
                                          </p:val>
                                        </p:tav>
                                      </p:tavLst>
                                    </p:anim>
                                    <p:anim calcmode="lin" valueType="num">
                                      <p:cBhvr additive="base">
                                        <p:cTn id="28" dur="500" fill="hold"/>
                                        <p:tgtEl>
                                          <p:spTgt spid="1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0-#ppt_w/2"/>
                                          </p:val>
                                        </p:tav>
                                        <p:tav tm="100000">
                                          <p:val>
                                            <p:strVal val="#ppt_x"/>
                                          </p:val>
                                        </p:tav>
                                      </p:tavLst>
                                    </p:anim>
                                    <p:anim calcmode="lin" valueType="num">
                                      <p:cBhvr additive="base">
                                        <p:cTn id="32" dur="500" fill="hold"/>
                                        <p:tgtEl>
                                          <p:spTgt spid="3"/>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anim calcmode="lin" valueType="num">
                                      <p:cBhvr additive="base">
                                        <p:cTn id="35"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36"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37" fill="hold">
                            <p:stCondLst>
                              <p:cond delay="1500"/>
                            </p:stCondLst>
                            <p:childTnLst>
                              <p:par>
                                <p:cTn id="38" presetID="2" presetClass="entr" presetSubtype="8"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500" fill="hold"/>
                                        <p:tgtEl>
                                          <p:spTgt spid="26"/>
                                        </p:tgtEl>
                                        <p:attrNameLst>
                                          <p:attrName>ppt_x</p:attrName>
                                        </p:attrNameLst>
                                      </p:cBhvr>
                                      <p:tavLst>
                                        <p:tav tm="0">
                                          <p:val>
                                            <p:strVal val="0-#ppt_w/2"/>
                                          </p:val>
                                        </p:tav>
                                        <p:tav tm="100000">
                                          <p:val>
                                            <p:strVal val="#ppt_x"/>
                                          </p:val>
                                        </p:tav>
                                      </p:tavLst>
                                    </p:anim>
                                    <p:anim calcmode="lin" valueType="num">
                                      <p:cBhvr additive="base">
                                        <p:cTn id="41" dur="500" fill="hold"/>
                                        <p:tgtEl>
                                          <p:spTgt spid="26"/>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 calcmode="lin" valueType="num">
                                      <p:cBhvr additive="base">
                                        <p:cTn id="44" dur="500" fill="hold"/>
                                        <p:tgtEl>
                                          <p:spTgt spid="27"/>
                                        </p:tgtEl>
                                        <p:attrNameLst>
                                          <p:attrName>ppt_x</p:attrName>
                                        </p:attrNameLst>
                                      </p:cBhvr>
                                      <p:tavLst>
                                        <p:tav tm="0">
                                          <p:val>
                                            <p:strVal val="0-#ppt_w/2"/>
                                          </p:val>
                                        </p:tav>
                                        <p:tav tm="100000">
                                          <p:val>
                                            <p:strVal val="#ppt_x"/>
                                          </p:val>
                                        </p:tav>
                                      </p:tavLst>
                                    </p:anim>
                                    <p:anim calcmode="lin" valueType="num">
                                      <p:cBhvr additive="base">
                                        <p:cTn id="45" dur="500" fill="hold"/>
                                        <p:tgtEl>
                                          <p:spTgt spid="27"/>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0"/>
                                  </p:stCondLst>
                                  <p:childTnLst>
                                    <p:set>
                                      <p:cBhvr>
                                        <p:cTn id="47" dur="1" fill="hold">
                                          <p:stCondLst>
                                            <p:cond delay="0"/>
                                          </p:stCondLst>
                                        </p:cTn>
                                        <p:tgtEl>
                                          <p:spTgt spid="36">
                                            <p:txEl>
                                              <p:pRg st="0" end="0"/>
                                            </p:txEl>
                                          </p:spTgt>
                                        </p:tgtEl>
                                        <p:attrNameLst>
                                          <p:attrName>style.visibility</p:attrName>
                                        </p:attrNameLst>
                                      </p:cBhvr>
                                      <p:to>
                                        <p:strVal val="visible"/>
                                      </p:to>
                                    </p:set>
                                    <p:anim calcmode="lin" valueType="num">
                                      <p:cBhvr additive="base">
                                        <p:cTn id="48" dur="500" fill="hold"/>
                                        <p:tgtEl>
                                          <p:spTgt spid="36">
                                            <p:txEl>
                                              <p:pRg st="0" end="0"/>
                                            </p:txEl>
                                          </p:spTgt>
                                        </p:tgtEl>
                                        <p:attrNameLst>
                                          <p:attrName>ppt_x</p:attrName>
                                        </p:attrNameLst>
                                      </p:cBhvr>
                                      <p:tavLst>
                                        <p:tav tm="0">
                                          <p:val>
                                            <p:strVal val="1+#ppt_w/2"/>
                                          </p:val>
                                        </p:tav>
                                        <p:tav tm="100000">
                                          <p:val>
                                            <p:strVal val="#ppt_x"/>
                                          </p:val>
                                        </p:tav>
                                      </p:tavLst>
                                    </p:anim>
                                    <p:anim calcmode="lin" valueType="num">
                                      <p:cBhvr additive="base">
                                        <p:cTn id="49" dur="500" fill="hold"/>
                                        <p:tgtEl>
                                          <p:spTgt spid="36">
                                            <p:txEl>
                                              <p:pRg st="0" end="0"/>
                                            </p:txEl>
                                          </p:spTgt>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2" presetClass="entr" presetSubtype="8"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additive="base">
                                        <p:cTn id="53" dur="500" fill="hold"/>
                                        <p:tgtEl>
                                          <p:spTgt spid="28"/>
                                        </p:tgtEl>
                                        <p:attrNameLst>
                                          <p:attrName>ppt_x</p:attrName>
                                        </p:attrNameLst>
                                      </p:cBhvr>
                                      <p:tavLst>
                                        <p:tav tm="0">
                                          <p:val>
                                            <p:strVal val="0-#ppt_w/2"/>
                                          </p:val>
                                        </p:tav>
                                        <p:tav tm="100000">
                                          <p:val>
                                            <p:strVal val="#ppt_x"/>
                                          </p:val>
                                        </p:tav>
                                      </p:tavLst>
                                    </p:anim>
                                    <p:anim calcmode="lin" valueType="num">
                                      <p:cBhvr additive="base">
                                        <p:cTn id="54" dur="500" fill="hold"/>
                                        <p:tgtEl>
                                          <p:spTgt spid="28"/>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29"/>
                                        </p:tgtEl>
                                        <p:attrNameLst>
                                          <p:attrName>style.visibility</p:attrName>
                                        </p:attrNameLst>
                                      </p:cBhvr>
                                      <p:to>
                                        <p:strVal val="visible"/>
                                      </p:to>
                                    </p:set>
                                    <p:anim calcmode="lin" valueType="num">
                                      <p:cBhvr additive="base">
                                        <p:cTn id="57" dur="500" fill="hold"/>
                                        <p:tgtEl>
                                          <p:spTgt spid="29"/>
                                        </p:tgtEl>
                                        <p:attrNameLst>
                                          <p:attrName>ppt_x</p:attrName>
                                        </p:attrNameLst>
                                      </p:cBhvr>
                                      <p:tavLst>
                                        <p:tav tm="0">
                                          <p:val>
                                            <p:strVal val="0-#ppt_w/2"/>
                                          </p:val>
                                        </p:tav>
                                        <p:tav tm="100000">
                                          <p:val>
                                            <p:strVal val="#ppt_x"/>
                                          </p:val>
                                        </p:tav>
                                      </p:tavLst>
                                    </p:anim>
                                    <p:anim calcmode="lin" valueType="num">
                                      <p:cBhvr additive="base">
                                        <p:cTn id="58" dur="500" fill="hold"/>
                                        <p:tgtEl>
                                          <p:spTgt spid="29"/>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37">
                                            <p:txEl>
                                              <p:pRg st="0" end="0"/>
                                            </p:txEl>
                                          </p:spTgt>
                                        </p:tgtEl>
                                        <p:attrNameLst>
                                          <p:attrName>style.visibility</p:attrName>
                                        </p:attrNameLst>
                                      </p:cBhvr>
                                      <p:to>
                                        <p:strVal val="visible"/>
                                      </p:to>
                                    </p:set>
                                    <p:anim calcmode="lin" valueType="num">
                                      <p:cBhvr additive="base">
                                        <p:cTn id="61" dur="500" fill="hold"/>
                                        <p:tgtEl>
                                          <p:spTgt spid="37">
                                            <p:txEl>
                                              <p:pRg st="0" end="0"/>
                                            </p:txEl>
                                          </p:spTgt>
                                        </p:tgtEl>
                                        <p:attrNameLst>
                                          <p:attrName>ppt_x</p:attrName>
                                        </p:attrNameLst>
                                      </p:cBhvr>
                                      <p:tavLst>
                                        <p:tav tm="0">
                                          <p:val>
                                            <p:strVal val="1+#ppt_w/2"/>
                                          </p:val>
                                        </p:tav>
                                        <p:tav tm="100000">
                                          <p:val>
                                            <p:strVal val="#ppt_x"/>
                                          </p:val>
                                        </p:tav>
                                      </p:tavLst>
                                    </p:anim>
                                    <p:anim calcmode="lin" valueType="num">
                                      <p:cBhvr additive="base">
                                        <p:cTn id="62" dur="500" fill="hold"/>
                                        <p:tgtEl>
                                          <p:spTgt spid="37">
                                            <p:txEl>
                                              <p:pRg st="0" end="0"/>
                                            </p:txEl>
                                          </p:spTgt>
                                        </p:tgtEl>
                                        <p:attrNameLst>
                                          <p:attrName>ppt_y</p:attrName>
                                        </p:attrNameLst>
                                      </p:cBhvr>
                                      <p:tavLst>
                                        <p:tav tm="0">
                                          <p:val>
                                            <p:strVal val="#ppt_y"/>
                                          </p:val>
                                        </p:tav>
                                        <p:tav tm="100000">
                                          <p:val>
                                            <p:strVal val="#ppt_y"/>
                                          </p:val>
                                        </p:tav>
                                      </p:tavLst>
                                    </p:anim>
                                  </p:childTnLst>
                                </p:cTn>
                              </p:par>
                            </p:childTnLst>
                          </p:cTn>
                        </p:par>
                        <p:par>
                          <p:cTn id="63" fill="hold">
                            <p:stCondLst>
                              <p:cond delay="2500"/>
                            </p:stCondLst>
                            <p:childTnLst>
                              <p:par>
                                <p:cTn id="64" presetID="2" presetClass="entr" presetSubtype="8" fill="hold" grpId="0" nodeType="afterEffect">
                                  <p:stCondLst>
                                    <p:cond delay="0"/>
                                  </p:stCondLst>
                                  <p:childTnLst>
                                    <p:set>
                                      <p:cBhvr>
                                        <p:cTn id="65" dur="1" fill="hold">
                                          <p:stCondLst>
                                            <p:cond delay="0"/>
                                          </p:stCondLst>
                                        </p:cTn>
                                        <p:tgtEl>
                                          <p:spTgt spid="30"/>
                                        </p:tgtEl>
                                        <p:attrNameLst>
                                          <p:attrName>style.visibility</p:attrName>
                                        </p:attrNameLst>
                                      </p:cBhvr>
                                      <p:to>
                                        <p:strVal val="visible"/>
                                      </p:to>
                                    </p:set>
                                    <p:anim calcmode="lin" valueType="num">
                                      <p:cBhvr additive="base">
                                        <p:cTn id="66" dur="500" fill="hold"/>
                                        <p:tgtEl>
                                          <p:spTgt spid="30"/>
                                        </p:tgtEl>
                                        <p:attrNameLst>
                                          <p:attrName>ppt_x</p:attrName>
                                        </p:attrNameLst>
                                      </p:cBhvr>
                                      <p:tavLst>
                                        <p:tav tm="0">
                                          <p:val>
                                            <p:strVal val="0-#ppt_w/2"/>
                                          </p:val>
                                        </p:tav>
                                        <p:tav tm="100000">
                                          <p:val>
                                            <p:strVal val="#ppt_x"/>
                                          </p:val>
                                        </p:tav>
                                      </p:tavLst>
                                    </p:anim>
                                    <p:anim calcmode="lin" valueType="num">
                                      <p:cBhvr additive="base">
                                        <p:cTn id="67" dur="500" fill="hold"/>
                                        <p:tgtEl>
                                          <p:spTgt spid="30"/>
                                        </p:tgtEl>
                                        <p:attrNameLst>
                                          <p:attrName>ppt_y</p:attrName>
                                        </p:attrNameLst>
                                      </p:cBhvr>
                                      <p:tavLst>
                                        <p:tav tm="0">
                                          <p:val>
                                            <p:strVal val="#ppt_y"/>
                                          </p:val>
                                        </p:tav>
                                        <p:tav tm="100000">
                                          <p:val>
                                            <p:strVal val="#ppt_y"/>
                                          </p:val>
                                        </p:tav>
                                      </p:tavLst>
                                    </p:anim>
                                  </p:childTnLst>
                                </p:cTn>
                              </p:par>
                              <p:par>
                                <p:cTn id="68" presetID="2" presetClass="entr" presetSubtype="8" fill="hold" grpId="0" nodeType="withEffect">
                                  <p:stCondLst>
                                    <p:cond delay="0"/>
                                  </p:stCondLst>
                                  <p:childTnLst>
                                    <p:set>
                                      <p:cBhvr>
                                        <p:cTn id="69" dur="1" fill="hold">
                                          <p:stCondLst>
                                            <p:cond delay="0"/>
                                          </p:stCondLst>
                                        </p:cTn>
                                        <p:tgtEl>
                                          <p:spTgt spid="31"/>
                                        </p:tgtEl>
                                        <p:attrNameLst>
                                          <p:attrName>style.visibility</p:attrName>
                                        </p:attrNameLst>
                                      </p:cBhvr>
                                      <p:to>
                                        <p:strVal val="visible"/>
                                      </p:to>
                                    </p:set>
                                    <p:anim calcmode="lin" valueType="num">
                                      <p:cBhvr additive="base">
                                        <p:cTn id="70" dur="500" fill="hold"/>
                                        <p:tgtEl>
                                          <p:spTgt spid="31"/>
                                        </p:tgtEl>
                                        <p:attrNameLst>
                                          <p:attrName>ppt_x</p:attrName>
                                        </p:attrNameLst>
                                      </p:cBhvr>
                                      <p:tavLst>
                                        <p:tav tm="0">
                                          <p:val>
                                            <p:strVal val="0-#ppt_w/2"/>
                                          </p:val>
                                        </p:tav>
                                        <p:tav tm="100000">
                                          <p:val>
                                            <p:strVal val="#ppt_x"/>
                                          </p:val>
                                        </p:tav>
                                      </p:tavLst>
                                    </p:anim>
                                    <p:anim calcmode="lin" valueType="num">
                                      <p:cBhvr additive="base">
                                        <p:cTn id="71" dur="500" fill="hold"/>
                                        <p:tgtEl>
                                          <p:spTgt spid="31"/>
                                        </p:tgtEl>
                                        <p:attrNameLst>
                                          <p:attrName>ppt_y</p:attrName>
                                        </p:attrNameLst>
                                      </p:cBhvr>
                                      <p:tavLst>
                                        <p:tav tm="0">
                                          <p:val>
                                            <p:strVal val="#ppt_y"/>
                                          </p:val>
                                        </p:tav>
                                        <p:tav tm="100000">
                                          <p:val>
                                            <p:strVal val="#ppt_y"/>
                                          </p:val>
                                        </p:tav>
                                      </p:tavLst>
                                    </p:anim>
                                  </p:childTnLst>
                                </p:cTn>
                              </p:par>
                              <p:par>
                                <p:cTn id="72" presetID="2" presetClass="entr" presetSubtype="2" fill="hold" grpId="0" nodeType="withEffect">
                                  <p:stCondLst>
                                    <p:cond delay="0"/>
                                  </p:stCondLst>
                                  <p:childTnLst>
                                    <p:set>
                                      <p:cBhvr>
                                        <p:cTn id="73" dur="1" fill="hold">
                                          <p:stCondLst>
                                            <p:cond delay="0"/>
                                          </p:stCondLst>
                                        </p:cTn>
                                        <p:tgtEl>
                                          <p:spTgt spid="38">
                                            <p:txEl>
                                              <p:pRg st="0" end="0"/>
                                            </p:txEl>
                                          </p:spTgt>
                                        </p:tgtEl>
                                        <p:attrNameLst>
                                          <p:attrName>style.visibility</p:attrName>
                                        </p:attrNameLst>
                                      </p:cBhvr>
                                      <p:to>
                                        <p:strVal val="visible"/>
                                      </p:to>
                                    </p:set>
                                    <p:anim calcmode="lin" valueType="num">
                                      <p:cBhvr additive="base">
                                        <p:cTn id="74" dur="500" fill="hold"/>
                                        <p:tgtEl>
                                          <p:spTgt spid="38">
                                            <p:txEl>
                                              <p:pRg st="0" end="0"/>
                                            </p:txEl>
                                          </p:spTgt>
                                        </p:tgtEl>
                                        <p:attrNameLst>
                                          <p:attrName>ppt_x</p:attrName>
                                        </p:attrNameLst>
                                      </p:cBhvr>
                                      <p:tavLst>
                                        <p:tav tm="0">
                                          <p:val>
                                            <p:strVal val="1+#ppt_w/2"/>
                                          </p:val>
                                        </p:tav>
                                        <p:tav tm="100000">
                                          <p:val>
                                            <p:strVal val="#ppt_x"/>
                                          </p:val>
                                        </p:tav>
                                      </p:tavLst>
                                    </p:anim>
                                    <p:anim calcmode="lin" valueType="num">
                                      <p:cBhvr additive="base">
                                        <p:cTn id="75" dur="500" fill="hold"/>
                                        <p:tgtEl>
                                          <p:spTgt spid="38">
                                            <p:txEl>
                                              <p:pRg st="0" end="0"/>
                                            </p:txEl>
                                          </p:spTgt>
                                        </p:tgtEl>
                                        <p:attrNameLst>
                                          <p:attrName>ppt_y</p:attrName>
                                        </p:attrNameLst>
                                      </p:cBhvr>
                                      <p:tavLst>
                                        <p:tav tm="0">
                                          <p:val>
                                            <p:strVal val="#ppt_y"/>
                                          </p:val>
                                        </p:tav>
                                        <p:tav tm="100000">
                                          <p:val>
                                            <p:strVal val="#ppt_y"/>
                                          </p:val>
                                        </p:tav>
                                      </p:tavLst>
                                    </p:anim>
                                  </p:childTnLst>
                                </p:cTn>
                              </p:par>
                            </p:childTnLst>
                          </p:cTn>
                        </p:par>
                        <p:par>
                          <p:cTn id="76" fill="hold">
                            <p:stCondLst>
                              <p:cond delay="3000"/>
                            </p:stCondLst>
                            <p:childTnLst>
                              <p:par>
                                <p:cTn id="77" presetID="2" presetClass="entr" presetSubtype="8" fill="hold" grpId="0" nodeType="afterEffect">
                                  <p:stCondLst>
                                    <p:cond delay="0"/>
                                  </p:stCondLst>
                                  <p:childTnLst>
                                    <p:set>
                                      <p:cBhvr>
                                        <p:cTn id="78" dur="1" fill="hold">
                                          <p:stCondLst>
                                            <p:cond delay="0"/>
                                          </p:stCondLst>
                                        </p:cTn>
                                        <p:tgtEl>
                                          <p:spTgt spid="32"/>
                                        </p:tgtEl>
                                        <p:attrNameLst>
                                          <p:attrName>style.visibility</p:attrName>
                                        </p:attrNameLst>
                                      </p:cBhvr>
                                      <p:to>
                                        <p:strVal val="visible"/>
                                      </p:to>
                                    </p:set>
                                    <p:anim calcmode="lin" valueType="num">
                                      <p:cBhvr additive="base">
                                        <p:cTn id="79" dur="500" fill="hold"/>
                                        <p:tgtEl>
                                          <p:spTgt spid="32"/>
                                        </p:tgtEl>
                                        <p:attrNameLst>
                                          <p:attrName>ppt_x</p:attrName>
                                        </p:attrNameLst>
                                      </p:cBhvr>
                                      <p:tavLst>
                                        <p:tav tm="0">
                                          <p:val>
                                            <p:strVal val="0-#ppt_w/2"/>
                                          </p:val>
                                        </p:tav>
                                        <p:tav tm="100000">
                                          <p:val>
                                            <p:strVal val="#ppt_x"/>
                                          </p:val>
                                        </p:tav>
                                      </p:tavLst>
                                    </p:anim>
                                    <p:anim calcmode="lin" valueType="num">
                                      <p:cBhvr additive="base">
                                        <p:cTn id="80" dur="500" fill="hold"/>
                                        <p:tgtEl>
                                          <p:spTgt spid="32"/>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 calcmode="lin" valueType="num">
                                      <p:cBhvr additive="base">
                                        <p:cTn id="83" dur="500" fill="hold"/>
                                        <p:tgtEl>
                                          <p:spTgt spid="33"/>
                                        </p:tgtEl>
                                        <p:attrNameLst>
                                          <p:attrName>ppt_x</p:attrName>
                                        </p:attrNameLst>
                                      </p:cBhvr>
                                      <p:tavLst>
                                        <p:tav tm="0">
                                          <p:val>
                                            <p:strVal val="0-#ppt_w/2"/>
                                          </p:val>
                                        </p:tav>
                                        <p:tav tm="100000">
                                          <p:val>
                                            <p:strVal val="#ppt_x"/>
                                          </p:val>
                                        </p:tav>
                                      </p:tavLst>
                                    </p:anim>
                                    <p:anim calcmode="lin" valueType="num">
                                      <p:cBhvr additive="base">
                                        <p:cTn id="84" dur="500" fill="hold"/>
                                        <p:tgtEl>
                                          <p:spTgt spid="33"/>
                                        </p:tgtEl>
                                        <p:attrNameLst>
                                          <p:attrName>ppt_y</p:attrName>
                                        </p:attrNameLst>
                                      </p:cBhvr>
                                      <p:tavLst>
                                        <p:tav tm="0">
                                          <p:val>
                                            <p:strVal val="#ppt_y"/>
                                          </p:val>
                                        </p:tav>
                                        <p:tav tm="100000">
                                          <p:val>
                                            <p:strVal val="#ppt_y"/>
                                          </p:val>
                                        </p:tav>
                                      </p:tavLst>
                                    </p:anim>
                                  </p:childTnLst>
                                </p:cTn>
                              </p:par>
                              <p:par>
                                <p:cTn id="85" presetID="2" presetClass="entr" presetSubtype="2" fill="hold" grpId="0" nodeType="withEffect">
                                  <p:stCondLst>
                                    <p:cond delay="0"/>
                                  </p:stCondLst>
                                  <p:childTnLst>
                                    <p:set>
                                      <p:cBhvr>
                                        <p:cTn id="86" dur="1" fill="hold">
                                          <p:stCondLst>
                                            <p:cond delay="0"/>
                                          </p:stCondLst>
                                        </p:cTn>
                                        <p:tgtEl>
                                          <p:spTgt spid="39">
                                            <p:txEl>
                                              <p:pRg st="0" end="0"/>
                                            </p:txEl>
                                          </p:spTgt>
                                        </p:tgtEl>
                                        <p:attrNameLst>
                                          <p:attrName>style.visibility</p:attrName>
                                        </p:attrNameLst>
                                      </p:cBhvr>
                                      <p:to>
                                        <p:strVal val="visible"/>
                                      </p:to>
                                    </p:set>
                                    <p:anim calcmode="lin" valueType="num">
                                      <p:cBhvr additive="base">
                                        <p:cTn id="87" dur="500" fill="hold"/>
                                        <p:tgtEl>
                                          <p:spTgt spid="39">
                                            <p:txEl>
                                              <p:pRg st="0" end="0"/>
                                            </p:txEl>
                                          </p:spTgt>
                                        </p:tgtEl>
                                        <p:attrNameLst>
                                          <p:attrName>ppt_x</p:attrName>
                                        </p:attrNameLst>
                                      </p:cBhvr>
                                      <p:tavLst>
                                        <p:tav tm="0">
                                          <p:val>
                                            <p:strVal val="1+#ppt_w/2"/>
                                          </p:val>
                                        </p:tav>
                                        <p:tav tm="100000">
                                          <p:val>
                                            <p:strVal val="#ppt_x"/>
                                          </p:val>
                                        </p:tav>
                                      </p:tavLst>
                                    </p:anim>
                                    <p:anim calcmode="lin" valueType="num">
                                      <p:cBhvr additive="base">
                                        <p:cTn id="88" dur="500" fill="hold"/>
                                        <p:tgtEl>
                                          <p:spTgt spid="39">
                                            <p:txEl>
                                              <p:pRg st="0" end="0"/>
                                            </p:txEl>
                                          </p:spTgt>
                                        </p:tgtEl>
                                        <p:attrNameLst>
                                          <p:attrName>ppt_y</p:attrName>
                                        </p:attrNameLst>
                                      </p:cBhvr>
                                      <p:tavLst>
                                        <p:tav tm="0">
                                          <p:val>
                                            <p:strVal val="#ppt_y"/>
                                          </p:val>
                                        </p:tav>
                                        <p:tav tm="100000">
                                          <p:val>
                                            <p:strVal val="#ppt_y"/>
                                          </p:val>
                                        </p:tav>
                                      </p:tavLst>
                                    </p:anim>
                                  </p:childTnLst>
                                </p:cTn>
                              </p:par>
                            </p:childTnLst>
                          </p:cTn>
                        </p:par>
                        <p:par>
                          <p:cTn id="89" fill="hold">
                            <p:stCondLst>
                              <p:cond delay="3500"/>
                            </p:stCondLst>
                            <p:childTnLst>
                              <p:par>
                                <p:cTn id="90" presetID="2" presetClass="entr" presetSubtype="8" fill="hold" grpId="0" nodeType="afterEffect">
                                  <p:stCondLst>
                                    <p:cond delay="0"/>
                                  </p:stCondLst>
                                  <p:childTnLst>
                                    <p:set>
                                      <p:cBhvr>
                                        <p:cTn id="91" dur="1" fill="hold">
                                          <p:stCondLst>
                                            <p:cond delay="0"/>
                                          </p:stCondLst>
                                        </p:cTn>
                                        <p:tgtEl>
                                          <p:spTgt spid="34"/>
                                        </p:tgtEl>
                                        <p:attrNameLst>
                                          <p:attrName>style.visibility</p:attrName>
                                        </p:attrNameLst>
                                      </p:cBhvr>
                                      <p:to>
                                        <p:strVal val="visible"/>
                                      </p:to>
                                    </p:set>
                                    <p:anim calcmode="lin" valueType="num">
                                      <p:cBhvr additive="base">
                                        <p:cTn id="92" dur="500" fill="hold"/>
                                        <p:tgtEl>
                                          <p:spTgt spid="34"/>
                                        </p:tgtEl>
                                        <p:attrNameLst>
                                          <p:attrName>ppt_x</p:attrName>
                                        </p:attrNameLst>
                                      </p:cBhvr>
                                      <p:tavLst>
                                        <p:tav tm="0">
                                          <p:val>
                                            <p:strVal val="0-#ppt_w/2"/>
                                          </p:val>
                                        </p:tav>
                                        <p:tav tm="100000">
                                          <p:val>
                                            <p:strVal val="#ppt_x"/>
                                          </p:val>
                                        </p:tav>
                                      </p:tavLst>
                                    </p:anim>
                                    <p:anim calcmode="lin" valueType="num">
                                      <p:cBhvr additive="base">
                                        <p:cTn id="93" dur="500" fill="hold"/>
                                        <p:tgtEl>
                                          <p:spTgt spid="34"/>
                                        </p:tgtEl>
                                        <p:attrNameLst>
                                          <p:attrName>ppt_y</p:attrName>
                                        </p:attrNameLst>
                                      </p:cBhvr>
                                      <p:tavLst>
                                        <p:tav tm="0">
                                          <p:val>
                                            <p:strVal val="#ppt_y"/>
                                          </p:val>
                                        </p:tav>
                                        <p:tav tm="100000">
                                          <p:val>
                                            <p:strVal val="#ppt_y"/>
                                          </p:val>
                                        </p:tav>
                                      </p:tavLst>
                                    </p:anim>
                                  </p:childTnLst>
                                </p:cTn>
                              </p:par>
                              <p:par>
                                <p:cTn id="94" presetID="2" presetClass="entr" presetSubtype="8" fill="hold" grpId="0" nodeType="withEffect">
                                  <p:stCondLst>
                                    <p:cond delay="0"/>
                                  </p:stCondLst>
                                  <p:childTnLst>
                                    <p:set>
                                      <p:cBhvr>
                                        <p:cTn id="95" dur="1" fill="hold">
                                          <p:stCondLst>
                                            <p:cond delay="0"/>
                                          </p:stCondLst>
                                        </p:cTn>
                                        <p:tgtEl>
                                          <p:spTgt spid="35"/>
                                        </p:tgtEl>
                                        <p:attrNameLst>
                                          <p:attrName>style.visibility</p:attrName>
                                        </p:attrNameLst>
                                      </p:cBhvr>
                                      <p:to>
                                        <p:strVal val="visible"/>
                                      </p:to>
                                    </p:set>
                                    <p:anim calcmode="lin" valueType="num">
                                      <p:cBhvr additive="base">
                                        <p:cTn id="96" dur="500" fill="hold"/>
                                        <p:tgtEl>
                                          <p:spTgt spid="35"/>
                                        </p:tgtEl>
                                        <p:attrNameLst>
                                          <p:attrName>ppt_x</p:attrName>
                                        </p:attrNameLst>
                                      </p:cBhvr>
                                      <p:tavLst>
                                        <p:tav tm="0">
                                          <p:val>
                                            <p:strVal val="0-#ppt_w/2"/>
                                          </p:val>
                                        </p:tav>
                                        <p:tav tm="100000">
                                          <p:val>
                                            <p:strVal val="#ppt_x"/>
                                          </p:val>
                                        </p:tav>
                                      </p:tavLst>
                                    </p:anim>
                                    <p:anim calcmode="lin" valueType="num">
                                      <p:cBhvr additive="base">
                                        <p:cTn id="97" dur="500" fill="hold"/>
                                        <p:tgtEl>
                                          <p:spTgt spid="35"/>
                                        </p:tgtEl>
                                        <p:attrNameLst>
                                          <p:attrName>ppt_y</p:attrName>
                                        </p:attrNameLst>
                                      </p:cBhvr>
                                      <p:tavLst>
                                        <p:tav tm="0">
                                          <p:val>
                                            <p:strVal val="#ppt_y"/>
                                          </p:val>
                                        </p:tav>
                                        <p:tav tm="100000">
                                          <p:val>
                                            <p:strVal val="#ppt_y"/>
                                          </p:val>
                                        </p:tav>
                                      </p:tavLst>
                                    </p:anim>
                                  </p:childTnLst>
                                </p:cTn>
                              </p:par>
                              <p:par>
                                <p:cTn id="98" presetID="2" presetClass="entr" presetSubtype="2" fill="hold" grpId="0" nodeType="withEffect">
                                  <p:stCondLst>
                                    <p:cond delay="0"/>
                                  </p:stCondLst>
                                  <p:childTnLst>
                                    <p:set>
                                      <p:cBhvr>
                                        <p:cTn id="99" dur="1" fill="hold">
                                          <p:stCondLst>
                                            <p:cond delay="0"/>
                                          </p:stCondLst>
                                        </p:cTn>
                                        <p:tgtEl>
                                          <p:spTgt spid="40">
                                            <p:txEl>
                                              <p:pRg st="0" end="0"/>
                                            </p:txEl>
                                          </p:spTgt>
                                        </p:tgtEl>
                                        <p:attrNameLst>
                                          <p:attrName>style.visibility</p:attrName>
                                        </p:attrNameLst>
                                      </p:cBhvr>
                                      <p:to>
                                        <p:strVal val="visible"/>
                                      </p:to>
                                    </p:set>
                                    <p:anim calcmode="lin" valueType="num">
                                      <p:cBhvr additive="base">
                                        <p:cTn id="100" dur="500" fill="hold"/>
                                        <p:tgtEl>
                                          <p:spTgt spid="40">
                                            <p:txEl>
                                              <p:pRg st="0" end="0"/>
                                            </p:txEl>
                                          </p:spTgt>
                                        </p:tgtEl>
                                        <p:attrNameLst>
                                          <p:attrName>ppt_x</p:attrName>
                                        </p:attrNameLst>
                                      </p:cBhvr>
                                      <p:tavLst>
                                        <p:tav tm="0">
                                          <p:val>
                                            <p:strVal val="1+#ppt_w/2"/>
                                          </p:val>
                                        </p:tav>
                                        <p:tav tm="100000">
                                          <p:val>
                                            <p:strVal val="#ppt_x"/>
                                          </p:val>
                                        </p:tav>
                                      </p:tavLst>
                                    </p:anim>
                                    <p:anim calcmode="lin" valueType="num">
                                      <p:cBhvr additive="base">
                                        <p:cTn id="101" dur="500" fill="hold"/>
                                        <p:tgtEl>
                                          <p:spTgt spid="40">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15" grpId="0" build="p">
        <p:tmplLst>
          <p:tmpl lvl="1">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6" grpId="0" animBg="1"/>
      <p:bldP spid="3" grpId="0"/>
      <p:bldP spid="26" grpId="0" animBg="1"/>
      <p:bldP spid="27" grpId="0"/>
      <p:bldP spid="28" grpId="0" animBg="1"/>
      <p:bldP spid="29" grpId="0"/>
      <p:bldP spid="30" grpId="0" animBg="1"/>
      <p:bldP spid="31" grpId="0"/>
      <p:bldP spid="32" grpId="0" animBg="1"/>
      <p:bldP spid="33" grpId="0"/>
      <p:bldP spid="34" grpId="0" animBg="1"/>
      <p:bldP spid="35" grpId="0"/>
      <p:bldP spid="36" grpId="0" build="p">
        <p:tmplLst>
          <p:tmpl lvl="1">
            <p:tnLst>
              <p:par>
                <p:cTn presetID="2" presetClass="entr" presetSubtype="2" fill="hold" nodeType="with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additive="base">
                        <p:cTn dur="500" fill="hold"/>
                        <p:tgtEl>
                          <p:spTgt spid="36"/>
                        </p:tgtEl>
                        <p:attrNameLst>
                          <p:attrName>ppt_x</p:attrName>
                        </p:attrNameLst>
                      </p:cBhvr>
                      <p:tavLst>
                        <p:tav tm="0">
                          <p:val>
                            <p:strVal val="1+#ppt_w/2"/>
                          </p:val>
                        </p:tav>
                        <p:tav tm="100000">
                          <p:val>
                            <p:strVal val="#ppt_x"/>
                          </p:val>
                        </p:tav>
                      </p:tavLst>
                    </p:anim>
                    <p:anim calcmode="lin" valueType="num">
                      <p:cBhvr additive="base">
                        <p:cTn dur="500" fill="hold"/>
                        <p:tgtEl>
                          <p:spTgt spid="36"/>
                        </p:tgtEl>
                        <p:attrNameLst>
                          <p:attrName>ppt_y</p:attrName>
                        </p:attrNameLst>
                      </p:cBhvr>
                      <p:tavLst>
                        <p:tav tm="0">
                          <p:val>
                            <p:strVal val="#ppt_y"/>
                          </p:val>
                        </p:tav>
                        <p:tav tm="100000">
                          <p:val>
                            <p:strVal val="#ppt_y"/>
                          </p:val>
                        </p:tav>
                      </p:tavLst>
                    </p:anim>
                  </p:childTnLst>
                </p:cTn>
              </p:par>
            </p:tnLst>
          </p:tmpl>
        </p:tmplLst>
      </p:bldP>
      <p:bldP spid="37" grpId="0" build="p">
        <p:tmplLst>
          <p:tmpl lvl="1">
            <p:tnLst>
              <p:par>
                <p:cTn presetID="2" presetClass="entr" presetSubtype="2" fill="hold" nodeType="with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additive="base">
                        <p:cTn dur="500" fill="hold"/>
                        <p:tgtEl>
                          <p:spTgt spid="37"/>
                        </p:tgtEl>
                        <p:attrNameLst>
                          <p:attrName>ppt_x</p:attrName>
                        </p:attrNameLst>
                      </p:cBhvr>
                      <p:tavLst>
                        <p:tav tm="0">
                          <p:val>
                            <p:strVal val="1+#ppt_w/2"/>
                          </p:val>
                        </p:tav>
                        <p:tav tm="100000">
                          <p:val>
                            <p:strVal val="#ppt_x"/>
                          </p:val>
                        </p:tav>
                      </p:tavLst>
                    </p:anim>
                    <p:anim calcmode="lin" valueType="num">
                      <p:cBhvr additive="base">
                        <p:cTn dur="500" fill="hold"/>
                        <p:tgtEl>
                          <p:spTgt spid="37"/>
                        </p:tgtEl>
                        <p:attrNameLst>
                          <p:attrName>ppt_y</p:attrName>
                        </p:attrNameLst>
                      </p:cBhvr>
                      <p:tavLst>
                        <p:tav tm="0">
                          <p:val>
                            <p:strVal val="#ppt_y"/>
                          </p:val>
                        </p:tav>
                        <p:tav tm="100000">
                          <p:val>
                            <p:strVal val="#ppt_y"/>
                          </p:val>
                        </p:tav>
                      </p:tavLst>
                    </p:anim>
                  </p:childTnLst>
                </p:cTn>
              </p:par>
            </p:tnLst>
          </p:tmpl>
        </p:tmplLst>
      </p:bldP>
      <p:bldP spid="38" grpId="0" build="p">
        <p:tmplLst>
          <p:tmpl lvl="1">
            <p:tnLst>
              <p:par>
                <p:cTn presetID="2" presetClass="entr" presetSubtype="2" fill="hold" nodeType="with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additive="base">
                        <p:cTn dur="500" fill="hold"/>
                        <p:tgtEl>
                          <p:spTgt spid="38"/>
                        </p:tgtEl>
                        <p:attrNameLst>
                          <p:attrName>ppt_x</p:attrName>
                        </p:attrNameLst>
                      </p:cBhvr>
                      <p:tavLst>
                        <p:tav tm="0">
                          <p:val>
                            <p:strVal val="1+#ppt_w/2"/>
                          </p:val>
                        </p:tav>
                        <p:tav tm="100000">
                          <p:val>
                            <p:strVal val="#ppt_x"/>
                          </p:val>
                        </p:tav>
                      </p:tavLst>
                    </p:anim>
                    <p:anim calcmode="lin" valueType="num">
                      <p:cBhvr additive="base">
                        <p:cTn dur="500" fill="hold"/>
                        <p:tgtEl>
                          <p:spTgt spid="38"/>
                        </p:tgtEl>
                        <p:attrNameLst>
                          <p:attrName>ppt_y</p:attrName>
                        </p:attrNameLst>
                      </p:cBhvr>
                      <p:tavLst>
                        <p:tav tm="0">
                          <p:val>
                            <p:strVal val="#ppt_y"/>
                          </p:val>
                        </p:tav>
                        <p:tav tm="100000">
                          <p:val>
                            <p:strVal val="#ppt_y"/>
                          </p:val>
                        </p:tav>
                      </p:tavLst>
                    </p:anim>
                  </p:childTnLst>
                </p:cTn>
              </p:par>
            </p:tnLst>
          </p:tmpl>
        </p:tmplLst>
      </p:bldP>
      <p:bldP spid="39" grpId="0" build="p">
        <p:tmplLst>
          <p:tmpl lvl="1">
            <p:tnLst>
              <p:par>
                <p:cTn presetID="2" presetClass="entr" presetSubtype="2" fill="hold" nodeType="withEffect">
                  <p:stCondLst>
                    <p:cond delay="0"/>
                  </p:stCondLst>
                  <p:childTnLst>
                    <p:set>
                      <p:cBhvr>
                        <p:cTn dur="1" fill="hold">
                          <p:stCondLst>
                            <p:cond delay="0"/>
                          </p:stCondLst>
                        </p:cTn>
                        <p:tgtEl>
                          <p:spTgt spid="39"/>
                        </p:tgtEl>
                        <p:attrNameLst>
                          <p:attrName>style.visibility</p:attrName>
                        </p:attrNameLst>
                      </p:cBhvr>
                      <p:to>
                        <p:strVal val="visible"/>
                      </p:to>
                    </p:set>
                    <p:anim calcmode="lin" valueType="num">
                      <p:cBhvr additive="base">
                        <p:cTn dur="500" fill="hold"/>
                        <p:tgtEl>
                          <p:spTgt spid="39"/>
                        </p:tgtEl>
                        <p:attrNameLst>
                          <p:attrName>ppt_x</p:attrName>
                        </p:attrNameLst>
                      </p:cBhvr>
                      <p:tavLst>
                        <p:tav tm="0">
                          <p:val>
                            <p:strVal val="1+#ppt_w/2"/>
                          </p:val>
                        </p:tav>
                        <p:tav tm="100000">
                          <p:val>
                            <p:strVal val="#ppt_x"/>
                          </p:val>
                        </p:tav>
                      </p:tavLst>
                    </p:anim>
                    <p:anim calcmode="lin" valueType="num">
                      <p:cBhvr additive="base">
                        <p:cTn dur="500" fill="hold"/>
                        <p:tgtEl>
                          <p:spTgt spid="39"/>
                        </p:tgtEl>
                        <p:attrNameLst>
                          <p:attrName>ppt_y</p:attrName>
                        </p:attrNameLst>
                      </p:cBhvr>
                      <p:tavLst>
                        <p:tav tm="0">
                          <p:val>
                            <p:strVal val="#ppt_y"/>
                          </p:val>
                        </p:tav>
                        <p:tav tm="100000">
                          <p:val>
                            <p:strVal val="#ppt_y"/>
                          </p:val>
                        </p:tav>
                      </p:tavLst>
                    </p:anim>
                  </p:childTnLst>
                </p:cTn>
              </p:par>
            </p:tnLst>
          </p:tmpl>
        </p:tmplLst>
      </p:bldP>
      <p:bldP spid="40" grpId="0" build="p">
        <p:tmplLst>
          <p:tmpl lvl="1">
            <p:tnLst>
              <p:par>
                <p:cTn presetID="2" presetClass="entr" presetSubtype="2" fill="hold" nodeType="withEffect">
                  <p:stCondLst>
                    <p:cond delay="0"/>
                  </p:stCondLst>
                  <p:childTnLst>
                    <p:set>
                      <p:cBhvr>
                        <p:cTn dur="1" fill="hold">
                          <p:stCondLst>
                            <p:cond delay="0"/>
                          </p:stCondLst>
                        </p:cTn>
                        <p:tgtEl>
                          <p:spTgt spid="40"/>
                        </p:tgtEl>
                        <p:attrNameLst>
                          <p:attrName>style.visibility</p:attrName>
                        </p:attrNameLst>
                      </p:cBhvr>
                      <p:to>
                        <p:strVal val="visible"/>
                      </p:to>
                    </p:set>
                    <p:anim calcmode="lin" valueType="num">
                      <p:cBhvr additive="base">
                        <p:cTn dur="500" fill="hold"/>
                        <p:tgtEl>
                          <p:spTgt spid="40"/>
                        </p:tgtEl>
                        <p:attrNameLst>
                          <p:attrName>ppt_x</p:attrName>
                        </p:attrNameLst>
                      </p:cBhvr>
                      <p:tavLst>
                        <p:tav tm="0">
                          <p:val>
                            <p:strVal val="1+#ppt_w/2"/>
                          </p:val>
                        </p:tav>
                        <p:tav tm="100000">
                          <p:val>
                            <p:strVal val="#ppt_x"/>
                          </p:val>
                        </p:tav>
                      </p:tavLst>
                    </p:anim>
                    <p:anim calcmode="lin" valueType="num">
                      <p:cBhvr additive="base">
                        <p:cTn dur="500" fill="hold"/>
                        <p:tgtEl>
                          <p:spTgt spid="40"/>
                        </p:tgtEl>
                        <p:attrNameLst>
                          <p:attrName>ppt_y</p:attrName>
                        </p:attrNameLst>
                      </p:cBhvr>
                      <p:tavLst>
                        <p:tav tm="0">
                          <p:val>
                            <p:strVal val="#ppt_y"/>
                          </p:val>
                        </p:tav>
                        <p:tav tm="100000">
                          <p:val>
                            <p:strVal val="#ppt_y"/>
                          </p:val>
                        </p:tav>
                      </p:tavLst>
                    </p:anim>
                  </p:childTnLst>
                </p:cTn>
              </p:par>
            </p:tnLst>
          </p:tmpl>
        </p:tmplLst>
      </p:bldP>
    </p:bldLst>
  </p:timing>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1 Column - Vertical">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4" name="正方形/長方形 13"/>
          <p:cNvSpPr>
            <a:spLocks/>
          </p:cNvSpPr>
          <p:nvPr userDrawn="1"/>
        </p:nvSpPr>
        <p:spPr>
          <a:xfrm>
            <a:off x="4384674" y="3150942"/>
            <a:ext cx="4401866" cy="1518254"/>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17" name="図 16"/>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3587966" y="4669196"/>
            <a:ext cx="5198574" cy="421062"/>
          </a:xfrm>
          <a:prstGeom prst="rect">
            <a:avLst/>
          </a:prstGeom>
        </p:spPr>
      </p:pic>
      <p:pic>
        <p:nvPicPr>
          <p:cNvPr id="22" name="図 21"/>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3587966" y="6608512"/>
            <a:ext cx="5198574" cy="421062"/>
          </a:xfrm>
          <a:prstGeom prst="rect">
            <a:avLst/>
          </a:prstGeom>
        </p:spPr>
      </p:pic>
      <p:sp>
        <p:nvSpPr>
          <p:cNvPr id="23" name="正方形/長方形 22"/>
          <p:cNvSpPr>
            <a:spLocks/>
          </p:cNvSpPr>
          <p:nvPr userDrawn="1"/>
        </p:nvSpPr>
        <p:spPr>
          <a:xfrm flipH="1">
            <a:off x="9583248" y="5090258"/>
            <a:ext cx="4401866" cy="1518254"/>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4" name="図 23"/>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flipH="1">
            <a:off x="9583248" y="6602550"/>
            <a:ext cx="5198574" cy="421062"/>
          </a:xfrm>
          <a:prstGeom prst="rect">
            <a:avLst/>
          </a:prstGeom>
        </p:spPr>
      </p:pic>
      <p:sp>
        <p:nvSpPr>
          <p:cNvPr id="25" name="正方形/長方形 24"/>
          <p:cNvSpPr>
            <a:spLocks/>
          </p:cNvSpPr>
          <p:nvPr userDrawn="1"/>
        </p:nvSpPr>
        <p:spPr>
          <a:xfrm flipH="1">
            <a:off x="9583248" y="3150942"/>
            <a:ext cx="4401866" cy="1518254"/>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6" name="図 25"/>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flipH="1">
            <a:off x="9583248" y="4663234"/>
            <a:ext cx="5198574" cy="421062"/>
          </a:xfrm>
          <a:prstGeom prst="rect">
            <a:avLst/>
          </a:prstGeom>
        </p:spPr>
      </p:pic>
      <p:sp>
        <p:nvSpPr>
          <p:cNvPr id="27" name="正方形/長方形 26"/>
          <p:cNvSpPr>
            <a:spLocks/>
          </p:cNvSpPr>
          <p:nvPr userDrawn="1"/>
        </p:nvSpPr>
        <p:spPr>
          <a:xfrm>
            <a:off x="4384674" y="5090258"/>
            <a:ext cx="4401866" cy="1518254"/>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テキスト プレースホルダー 11"/>
          <p:cNvSpPr>
            <a:spLocks noGrp="1"/>
          </p:cNvSpPr>
          <p:nvPr>
            <p:ph type="body" sz="quarter" idx="15" hasCustomPrompt="1"/>
          </p:nvPr>
        </p:nvSpPr>
        <p:spPr>
          <a:xfrm>
            <a:off x="4450053" y="3566686"/>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29" name="テキスト プレースホルダー 11"/>
          <p:cNvSpPr>
            <a:spLocks noGrp="1"/>
          </p:cNvSpPr>
          <p:nvPr>
            <p:ph type="body" sz="quarter" idx="16" hasCustomPrompt="1"/>
          </p:nvPr>
        </p:nvSpPr>
        <p:spPr>
          <a:xfrm>
            <a:off x="4449957" y="5506002"/>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30" name="テキスト プレースホルダー 11"/>
          <p:cNvSpPr>
            <a:spLocks noGrp="1"/>
          </p:cNvSpPr>
          <p:nvPr>
            <p:ph type="body" sz="quarter" idx="17" hasCustomPrompt="1"/>
          </p:nvPr>
        </p:nvSpPr>
        <p:spPr>
          <a:xfrm>
            <a:off x="9695113" y="3566686"/>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31" name="テキスト プレースホルダー 11"/>
          <p:cNvSpPr>
            <a:spLocks noGrp="1"/>
          </p:cNvSpPr>
          <p:nvPr>
            <p:ph type="body" sz="quarter" idx="18" hasCustomPrompt="1"/>
          </p:nvPr>
        </p:nvSpPr>
        <p:spPr>
          <a:xfrm>
            <a:off x="9695113" y="5506002"/>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32" name="テキスト プレースホルダー 11"/>
          <p:cNvSpPr>
            <a:spLocks noGrp="1"/>
          </p:cNvSpPr>
          <p:nvPr>
            <p:ph type="body" sz="quarter" idx="19" hasCustomPrompt="1"/>
          </p:nvPr>
        </p:nvSpPr>
        <p:spPr>
          <a:xfrm>
            <a:off x="583282" y="3150942"/>
            <a:ext cx="3665412" cy="1512292"/>
          </a:xfrm>
        </p:spPr>
        <p:txBody>
          <a:bodyPr anchor="ctr">
            <a:normAutofit/>
          </a:bodyPr>
          <a:lstStyle>
            <a:lvl1pPr marL="0" marR="0" indent="0" algn="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3" name="テキスト プレースホルダー 11"/>
          <p:cNvSpPr>
            <a:spLocks noGrp="1"/>
          </p:cNvSpPr>
          <p:nvPr>
            <p:ph type="body" sz="quarter" idx="20" hasCustomPrompt="1"/>
          </p:nvPr>
        </p:nvSpPr>
        <p:spPr>
          <a:xfrm>
            <a:off x="579271" y="5084296"/>
            <a:ext cx="3665412" cy="1512292"/>
          </a:xfrm>
        </p:spPr>
        <p:txBody>
          <a:bodyPr anchor="ctr">
            <a:normAutofit/>
          </a:bodyPr>
          <a:lstStyle>
            <a:lvl1pPr marL="0" marR="0" indent="0" algn="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4" name="テキスト プレースホルダー 11"/>
          <p:cNvSpPr>
            <a:spLocks noGrp="1"/>
          </p:cNvSpPr>
          <p:nvPr>
            <p:ph type="body" sz="quarter" idx="21" hasCustomPrompt="1"/>
          </p:nvPr>
        </p:nvSpPr>
        <p:spPr>
          <a:xfrm>
            <a:off x="14114794" y="3150942"/>
            <a:ext cx="3665412" cy="1512292"/>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5" name="テキスト プレースホルダー 11"/>
          <p:cNvSpPr>
            <a:spLocks noGrp="1"/>
          </p:cNvSpPr>
          <p:nvPr>
            <p:ph type="body" sz="quarter" idx="22" hasCustomPrompt="1"/>
          </p:nvPr>
        </p:nvSpPr>
        <p:spPr>
          <a:xfrm>
            <a:off x="14110783" y="5084296"/>
            <a:ext cx="3665412" cy="1512292"/>
          </a:xfrm>
        </p:spPr>
        <p:txBody>
          <a:bodyPr anchor="ctr">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6" name="テキスト プレースホルダー 11"/>
          <p:cNvSpPr>
            <a:spLocks noGrp="1"/>
          </p:cNvSpPr>
          <p:nvPr>
            <p:ph type="body" sz="quarter" idx="14" hasCustomPrompt="1"/>
          </p:nvPr>
        </p:nvSpPr>
        <p:spPr>
          <a:xfrm>
            <a:off x="830173" y="7211904"/>
            <a:ext cx="16689065" cy="756363"/>
          </a:xfrm>
        </p:spPr>
        <p:txBody>
          <a:bodyPr anchor="b">
            <a:normAutofit/>
          </a:bodyPr>
          <a:lstStyle>
            <a:lvl1pPr algn="ctr">
              <a:defRPr sz="3600" baseline="0">
                <a:solidFill>
                  <a:schemeClr val="accent1"/>
                </a:solidFill>
              </a:defRPr>
            </a:lvl1pPr>
          </a:lstStyle>
          <a:p>
            <a:pPr lvl="0"/>
            <a:r>
              <a:rPr lang="en-US" dirty="0"/>
              <a:t>Text Here</a:t>
            </a:r>
          </a:p>
        </p:txBody>
      </p:sp>
      <p:sp>
        <p:nvSpPr>
          <p:cNvPr id="37" name="テキスト プレースホルダー 11"/>
          <p:cNvSpPr>
            <a:spLocks noGrp="1"/>
          </p:cNvSpPr>
          <p:nvPr>
            <p:ph type="body" sz="quarter" idx="23" hasCustomPrompt="1"/>
          </p:nvPr>
        </p:nvSpPr>
        <p:spPr>
          <a:xfrm>
            <a:off x="818487" y="7999306"/>
            <a:ext cx="16701106" cy="1255963"/>
          </a:xfrm>
        </p:spPr>
        <p:txBody>
          <a:bodyPr anchor="t">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solidFill>
              </a:defRPr>
            </a:lvl1pPr>
          </a:lstStyle>
          <a:p>
            <a:pPr lvl="0"/>
            <a:r>
              <a:rPr lang="en-US" dirty="0"/>
              <a:t>Text Here</a:t>
            </a:r>
            <a:br>
              <a:rPr lang="en-US" dirty="0"/>
            </a:br>
            <a:endParaRPr lang="en-US" dirty="0"/>
          </a:p>
        </p:txBody>
      </p:sp>
    </p:spTree>
    <p:extLst>
      <p:ext uri="{BB962C8B-B14F-4D97-AF65-F5344CB8AC3E}">
        <p14:creationId xmlns:p14="http://schemas.microsoft.com/office/powerpoint/2010/main" val="3471160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2" presetClass="entr" presetSubtype="8"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0-#ppt_w/2"/>
                                          </p:val>
                                        </p:tav>
                                        <p:tav tm="100000">
                                          <p:val>
                                            <p:strVal val="#ppt_x"/>
                                          </p:val>
                                        </p:tav>
                                      </p:tavLst>
                                    </p:anim>
                                    <p:anim calcmode="lin" valueType="num">
                                      <p:cBhvr additive="base">
                                        <p:cTn id="24" dur="500" fill="hold"/>
                                        <p:tgtEl>
                                          <p:spTgt spid="1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8">
                                            <p:txEl>
                                              <p:pRg st="0" end="0"/>
                                            </p:txEl>
                                          </p:spTgt>
                                        </p:tgtEl>
                                        <p:attrNameLst>
                                          <p:attrName>style.visibility</p:attrName>
                                        </p:attrNameLst>
                                      </p:cBhvr>
                                      <p:to>
                                        <p:strVal val="visible"/>
                                      </p:to>
                                    </p:set>
                                    <p:anim calcmode="lin" valueType="num">
                                      <p:cBhvr additive="base">
                                        <p:cTn id="27" dur="500" fill="hold"/>
                                        <p:tgtEl>
                                          <p:spTgt spid="28">
                                            <p:txEl>
                                              <p:pRg st="0" end="0"/>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28">
                                            <p:txEl>
                                              <p:pRg st="0" end="0"/>
                                            </p:txEl>
                                          </p:spTgt>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0-#ppt_w/2"/>
                                          </p:val>
                                        </p:tav>
                                        <p:tav tm="100000">
                                          <p:val>
                                            <p:strVal val="#ppt_x"/>
                                          </p:val>
                                        </p:tav>
                                      </p:tavLst>
                                    </p:anim>
                                    <p:anim calcmode="lin" valueType="num">
                                      <p:cBhvr additive="base">
                                        <p:cTn id="32" dur="500" fill="hold"/>
                                        <p:tgtEl>
                                          <p:spTgt spid="17"/>
                                        </p:tgtEl>
                                        <p:attrNameLst>
                                          <p:attrName>ppt_y</p:attrName>
                                        </p:attrNameLst>
                                      </p:cBhvr>
                                      <p:tavLst>
                                        <p:tav tm="0">
                                          <p:val>
                                            <p:strVal val="#ppt_y"/>
                                          </p:val>
                                        </p:tav>
                                        <p:tav tm="100000">
                                          <p:val>
                                            <p:strVal val="#ppt_y"/>
                                          </p:val>
                                        </p:tav>
                                      </p:tavLst>
                                    </p:anim>
                                  </p:childTnLst>
                                </p:cTn>
                              </p:par>
                            </p:childTnLst>
                          </p:cTn>
                        </p:par>
                        <p:par>
                          <p:cTn id="33" fill="hold">
                            <p:stCondLst>
                              <p:cond delay="1000"/>
                            </p:stCondLst>
                            <p:childTnLst>
                              <p:par>
                                <p:cTn id="34" presetID="2" presetClass="entr" presetSubtype="8" fill="hold" grpId="0" nodeType="afterEffect">
                                  <p:stCondLst>
                                    <p:cond delay="0"/>
                                  </p:stCondLst>
                                  <p:childTnLst>
                                    <p:set>
                                      <p:cBhvr>
                                        <p:cTn id="35" dur="1" fill="hold">
                                          <p:stCondLst>
                                            <p:cond delay="0"/>
                                          </p:stCondLst>
                                        </p:cTn>
                                        <p:tgtEl>
                                          <p:spTgt spid="32">
                                            <p:txEl>
                                              <p:pRg st="0" end="0"/>
                                            </p:txEl>
                                          </p:spTgt>
                                        </p:tgtEl>
                                        <p:attrNameLst>
                                          <p:attrName>style.visibility</p:attrName>
                                        </p:attrNameLst>
                                      </p:cBhvr>
                                      <p:to>
                                        <p:strVal val="visible"/>
                                      </p:to>
                                    </p:set>
                                    <p:anim calcmode="lin" valueType="num">
                                      <p:cBhvr additive="base">
                                        <p:cTn id="36" dur="500" fill="hold"/>
                                        <p:tgtEl>
                                          <p:spTgt spid="32">
                                            <p:txEl>
                                              <p:pRg st="0" end="0"/>
                                            </p:txEl>
                                          </p:spTgt>
                                        </p:tgtEl>
                                        <p:attrNameLst>
                                          <p:attrName>ppt_x</p:attrName>
                                        </p:attrNameLst>
                                      </p:cBhvr>
                                      <p:tavLst>
                                        <p:tav tm="0">
                                          <p:val>
                                            <p:strVal val="0-#ppt_w/2"/>
                                          </p:val>
                                        </p:tav>
                                        <p:tav tm="100000">
                                          <p:val>
                                            <p:strVal val="#ppt_x"/>
                                          </p:val>
                                        </p:tav>
                                      </p:tavLst>
                                    </p:anim>
                                    <p:anim calcmode="lin" valueType="num">
                                      <p:cBhvr additive="base">
                                        <p:cTn id="37" dur="500" fill="hold"/>
                                        <p:tgtEl>
                                          <p:spTgt spid="32">
                                            <p:txEl>
                                              <p:pRg st="0" end="0"/>
                                            </p:txEl>
                                          </p:spTgt>
                                        </p:tgtEl>
                                        <p:attrNameLst>
                                          <p:attrName>ppt_y</p:attrName>
                                        </p:attrNameLst>
                                      </p:cBhvr>
                                      <p:tavLst>
                                        <p:tav tm="0">
                                          <p:val>
                                            <p:strVal val="#ppt_y"/>
                                          </p:val>
                                        </p:tav>
                                        <p:tav tm="100000">
                                          <p:val>
                                            <p:strVal val="#ppt_y"/>
                                          </p:val>
                                        </p:tav>
                                      </p:tavLst>
                                    </p:anim>
                                  </p:childTnLst>
                                </p:cTn>
                              </p:par>
                            </p:childTnLst>
                          </p:cTn>
                        </p:par>
                        <p:par>
                          <p:cTn id="38" fill="hold">
                            <p:stCondLst>
                              <p:cond delay="1500"/>
                            </p:stCondLst>
                            <p:childTnLst>
                              <p:par>
                                <p:cTn id="39" presetID="2" presetClass="entr" presetSubtype="8" fill="hold" grpId="0" nodeType="after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0-#ppt_w/2"/>
                                          </p:val>
                                        </p:tav>
                                        <p:tav tm="100000">
                                          <p:val>
                                            <p:strVal val="#ppt_x"/>
                                          </p:val>
                                        </p:tav>
                                      </p:tavLst>
                                    </p:anim>
                                    <p:anim calcmode="lin" valueType="num">
                                      <p:cBhvr additive="base">
                                        <p:cTn id="42" dur="500" fill="hold"/>
                                        <p:tgtEl>
                                          <p:spTgt spid="27"/>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9">
                                            <p:txEl>
                                              <p:pRg st="0" end="0"/>
                                            </p:txEl>
                                          </p:spTgt>
                                        </p:tgtEl>
                                        <p:attrNameLst>
                                          <p:attrName>style.visibility</p:attrName>
                                        </p:attrNameLst>
                                      </p:cBhvr>
                                      <p:to>
                                        <p:strVal val="visible"/>
                                      </p:to>
                                    </p:set>
                                    <p:anim calcmode="lin" valueType="num">
                                      <p:cBhvr additive="base">
                                        <p:cTn id="45" dur="500" fill="hold"/>
                                        <p:tgtEl>
                                          <p:spTgt spid="29">
                                            <p:txEl>
                                              <p:pRg st="0" end="0"/>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29">
                                            <p:txEl>
                                              <p:pRg st="0" end="0"/>
                                            </p:txEl>
                                          </p:spTgt>
                                        </p:tgtEl>
                                        <p:attrNameLst>
                                          <p:attrName>ppt_y</p:attrName>
                                        </p:attrNameLst>
                                      </p:cBhvr>
                                      <p:tavLst>
                                        <p:tav tm="0">
                                          <p:val>
                                            <p:strVal val="#ppt_y"/>
                                          </p:val>
                                        </p:tav>
                                        <p:tav tm="100000">
                                          <p:val>
                                            <p:strVal val="#ppt_y"/>
                                          </p:val>
                                        </p:tav>
                                      </p:tavLst>
                                    </p:anim>
                                  </p:childTnLst>
                                </p:cTn>
                              </p:par>
                              <p:par>
                                <p:cTn id="47" presetID="2" presetClass="entr" presetSubtype="8"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0-#ppt_w/2"/>
                                          </p:val>
                                        </p:tav>
                                        <p:tav tm="100000">
                                          <p:val>
                                            <p:strVal val="#ppt_x"/>
                                          </p:val>
                                        </p:tav>
                                      </p:tavLst>
                                    </p:anim>
                                    <p:anim calcmode="lin" valueType="num">
                                      <p:cBhvr additive="base">
                                        <p:cTn id="50" dur="500" fill="hold"/>
                                        <p:tgtEl>
                                          <p:spTgt spid="22"/>
                                        </p:tgtEl>
                                        <p:attrNameLst>
                                          <p:attrName>ppt_y</p:attrName>
                                        </p:attrNameLst>
                                      </p:cBhvr>
                                      <p:tavLst>
                                        <p:tav tm="0">
                                          <p:val>
                                            <p:strVal val="#ppt_y"/>
                                          </p:val>
                                        </p:tav>
                                        <p:tav tm="100000">
                                          <p:val>
                                            <p:strVal val="#ppt_y"/>
                                          </p:val>
                                        </p:tav>
                                      </p:tavLst>
                                    </p:anim>
                                  </p:childTnLst>
                                </p:cTn>
                              </p:par>
                            </p:childTnLst>
                          </p:cTn>
                        </p:par>
                        <p:par>
                          <p:cTn id="51" fill="hold">
                            <p:stCondLst>
                              <p:cond delay="2000"/>
                            </p:stCondLst>
                            <p:childTnLst>
                              <p:par>
                                <p:cTn id="52" presetID="2" presetClass="entr" presetSubtype="8" fill="hold" grpId="0" nodeType="afterEffect">
                                  <p:stCondLst>
                                    <p:cond delay="0"/>
                                  </p:stCondLst>
                                  <p:childTnLst>
                                    <p:set>
                                      <p:cBhvr>
                                        <p:cTn id="53" dur="1" fill="hold">
                                          <p:stCondLst>
                                            <p:cond delay="0"/>
                                          </p:stCondLst>
                                        </p:cTn>
                                        <p:tgtEl>
                                          <p:spTgt spid="33">
                                            <p:txEl>
                                              <p:pRg st="0" end="0"/>
                                            </p:txEl>
                                          </p:spTgt>
                                        </p:tgtEl>
                                        <p:attrNameLst>
                                          <p:attrName>style.visibility</p:attrName>
                                        </p:attrNameLst>
                                      </p:cBhvr>
                                      <p:to>
                                        <p:strVal val="visible"/>
                                      </p:to>
                                    </p:set>
                                    <p:anim calcmode="lin" valueType="num">
                                      <p:cBhvr additive="base">
                                        <p:cTn id="54" dur="500" fill="hold"/>
                                        <p:tgtEl>
                                          <p:spTgt spid="33">
                                            <p:txEl>
                                              <p:pRg st="0" end="0"/>
                                            </p:txEl>
                                          </p:spTgt>
                                        </p:tgtEl>
                                        <p:attrNameLst>
                                          <p:attrName>ppt_x</p:attrName>
                                        </p:attrNameLst>
                                      </p:cBhvr>
                                      <p:tavLst>
                                        <p:tav tm="0">
                                          <p:val>
                                            <p:strVal val="0-#ppt_w/2"/>
                                          </p:val>
                                        </p:tav>
                                        <p:tav tm="100000">
                                          <p:val>
                                            <p:strVal val="#ppt_x"/>
                                          </p:val>
                                        </p:tav>
                                      </p:tavLst>
                                    </p:anim>
                                    <p:anim calcmode="lin" valueType="num">
                                      <p:cBhvr additive="base">
                                        <p:cTn id="55" dur="500" fill="hold"/>
                                        <p:tgtEl>
                                          <p:spTgt spid="33">
                                            <p:txEl>
                                              <p:pRg st="0" end="0"/>
                                            </p:txEl>
                                          </p:spTgt>
                                        </p:tgtEl>
                                        <p:attrNameLst>
                                          <p:attrName>ppt_y</p:attrName>
                                        </p:attrNameLst>
                                      </p:cBhvr>
                                      <p:tavLst>
                                        <p:tav tm="0">
                                          <p:val>
                                            <p:strVal val="#ppt_y"/>
                                          </p:val>
                                        </p:tav>
                                        <p:tav tm="100000">
                                          <p:val>
                                            <p:strVal val="#ppt_y"/>
                                          </p:val>
                                        </p:tav>
                                      </p:tavLst>
                                    </p:anim>
                                  </p:childTnLst>
                                </p:cTn>
                              </p:par>
                            </p:childTnLst>
                          </p:cTn>
                        </p:par>
                        <p:par>
                          <p:cTn id="56" fill="hold">
                            <p:stCondLst>
                              <p:cond delay="2500"/>
                            </p:stCondLst>
                            <p:childTnLst>
                              <p:par>
                                <p:cTn id="57" presetID="2" presetClass="entr" presetSubtype="2" fill="hold" grpId="0" nodeType="afterEffect">
                                  <p:stCondLst>
                                    <p:cond delay="0"/>
                                  </p:stCondLst>
                                  <p:childTnLst>
                                    <p:set>
                                      <p:cBhvr>
                                        <p:cTn id="58" dur="1" fill="hold">
                                          <p:stCondLst>
                                            <p:cond delay="0"/>
                                          </p:stCondLst>
                                        </p:cTn>
                                        <p:tgtEl>
                                          <p:spTgt spid="25"/>
                                        </p:tgtEl>
                                        <p:attrNameLst>
                                          <p:attrName>style.visibility</p:attrName>
                                        </p:attrNameLst>
                                      </p:cBhvr>
                                      <p:to>
                                        <p:strVal val="visible"/>
                                      </p:to>
                                    </p:set>
                                    <p:anim calcmode="lin" valueType="num">
                                      <p:cBhvr additive="base">
                                        <p:cTn id="59" dur="500" fill="hold"/>
                                        <p:tgtEl>
                                          <p:spTgt spid="25"/>
                                        </p:tgtEl>
                                        <p:attrNameLst>
                                          <p:attrName>ppt_x</p:attrName>
                                        </p:attrNameLst>
                                      </p:cBhvr>
                                      <p:tavLst>
                                        <p:tav tm="0">
                                          <p:val>
                                            <p:strVal val="1+#ppt_w/2"/>
                                          </p:val>
                                        </p:tav>
                                        <p:tav tm="100000">
                                          <p:val>
                                            <p:strVal val="#ppt_x"/>
                                          </p:val>
                                        </p:tav>
                                      </p:tavLst>
                                    </p:anim>
                                    <p:anim calcmode="lin" valueType="num">
                                      <p:cBhvr additive="base">
                                        <p:cTn id="60" dur="500" fill="hold"/>
                                        <p:tgtEl>
                                          <p:spTgt spid="25"/>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0"/>
                                  </p:stCondLst>
                                  <p:childTnLst>
                                    <p:set>
                                      <p:cBhvr>
                                        <p:cTn id="62" dur="1" fill="hold">
                                          <p:stCondLst>
                                            <p:cond delay="0"/>
                                          </p:stCondLst>
                                        </p:cTn>
                                        <p:tgtEl>
                                          <p:spTgt spid="30">
                                            <p:txEl>
                                              <p:pRg st="0" end="0"/>
                                            </p:txEl>
                                          </p:spTgt>
                                        </p:tgtEl>
                                        <p:attrNameLst>
                                          <p:attrName>style.visibility</p:attrName>
                                        </p:attrNameLst>
                                      </p:cBhvr>
                                      <p:to>
                                        <p:strVal val="visible"/>
                                      </p:to>
                                    </p:set>
                                    <p:anim calcmode="lin" valueType="num">
                                      <p:cBhvr additive="base">
                                        <p:cTn id="63" dur="500" fill="hold"/>
                                        <p:tgtEl>
                                          <p:spTgt spid="30">
                                            <p:txEl>
                                              <p:pRg st="0" end="0"/>
                                            </p:txEl>
                                          </p:spTgt>
                                        </p:tgtEl>
                                        <p:attrNameLst>
                                          <p:attrName>ppt_x</p:attrName>
                                        </p:attrNameLst>
                                      </p:cBhvr>
                                      <p:tavLst>
                                        <p:tav tm="0">
                                          <p:val>
                                            <p:strVal val="1+#ppt_w/2"/>
                                          </p:val>
                                        </p:tav>
                                        <p:tav tm="100000">
                                          <p:val>
                                            <p:strVal val="#ppt_x"/>
                                          </p:val>
                                        </p:tav>
                                      </p:tavLst>
                                    </p:anim>
                                    <p:anim calcmode="lin" valueType="num">
                                      <p:cBhvr additive="base">
                                        <p:cTn id="64" dur="500" fill="hold"/>
                                        <p:tgtEl>
                                          <p:spTgt spid="30">
                                            <p:txEl>
                                              <p:pRg st="0" end="0"/>
                                            </p:txEl>
                                          </p:spTgt>
                                        </p:tgtEl>
                                        <p:attrNameLst>
                                          <p:attrName>ppt_y</p:attrName>
                                        </p:attrNameLst>
                                      </p:cBhvr>
                                      <p:tavLst>
                                        <p:tav tm="0">
                                          <p:val>
                                            <p:strVal val="#ppt_y"/>
                                          </p:val>
                                        </p:tav>
                                        <p:tav tm="100000">
                                          <p:val>
                                            <p:strVal val="#ppt_y"/>
                                          </p:val>
                                        </p:tav>
                                      </p:tavLst>
                                    </p:anim>
                                  </p:childTnLst>
                                </p:cTn>
                              </p:par>
                              <p:par>
                                <p:cTn id="65" presetID="2" presetClass="entr" presetSubtype="2" fill="hold" nodeType="withEffect">
                                  <p:stCondLst>
                                    <p:cond delay="0"/>
                                  </p:stCondLst>
                                  <p:childTnLst>
                                    <p:set>
                                      <p:cBhvr>
                                        <p:cTn id="66" dur="1" fill="hold">
                                          <p:stCondLst>
                                            <p:cond delay="0"/>
                                          </p:stCondLst>
                                        </p:cTn>
                                        <p:tgtEl>
                                          <p:spTgt spid="26"/>
                                        </p:tgtEl>
                                        <p:attrNameLst>
                                          <p:attrName>style.visibility</p:attrName>
                                        </p:attrNameLst>
                                      </p:cBhvr>
                                      <p:to>
                                        <p:strVal val="visible"/>
                                      </p:to>
                                    </p:set>
                                    <p:anim calcmode="lin" valueType="num">
                                      <p:cBhvr additive="base">
                                        <p:cTn id="67" dur="500" fill="hold"/>
                                        <p:tgtEl>
                                          <p:spTgt spid="26"/>
                                        </p:tgtEl>
                                        <p:attrNameLst>
                                          <p:attrName>ppt_x</p:attrName>
                                        </p:attrNameLst>
                                      </p:cBhvr>
                                      <p:tavLst>
                                        <p:tav tm="0">
                                          <p:val>
                                            <p:strVal val="1+#ppt_w/2"/>
                                          </p:val>
                                        </p:tav>
                                        <p:tav tm="100000">
                                          <p:val>
                                            <p:strVal val="#ppt_x"/>
                                          </p:val>
                                        </p:tav>
                                      </p:tavLst>
                                    </p:anim>
                                    <p:anim calcmode="lin" valueType="num">
                                      <p:cBhvr additive="base">
                                        <p:cTn id="68" dur="500" fill="hold"/>
                                        <p:tgtEl>
                                          <p:spTgt spid="26"/>
                                        </p:tgtEl>
                                        <p:attrNameLst>
                                          <p:attrName>ppt_y</p:attrName>
                                        </p:attrNameLst>
                                      </p:cBhvr>
                                      <p:tavLst>
                                        <p:tav tm="0">
                                          <p:val>
                                            <p:strVal val="#ppt_y"/>
                                          </p:val>
                                        </p:tav>
                                        <p:tav tm="100000">
                                          <p:val>
                                            <p:strVal val="#ppt_y"/>
                                          </p:val>
                                        </p:tav>
                                      </p:tavLst>
                                    </p:anim>
                                  </p:childTnLst>
                                </p:cTn>
                              </p:par>
                            </p:childTnLst>
                          </p:cTn>
                        </p:par>
                        <p:par>
                          <p:cTn id="69" fill="hold">
                            <p:stCondLst>
                              <p:cond delay="3000"/>
                            </p:stCondLst>
                            <p:childTnLst>
                              <p:par>
                                <p:cTn id="70" presetID="2" presetClass="entr" presetSubtype="2" fill="hold" grpId="0" nodeType="afterEffect">
                                  <p:stCondLst>
                                    <p:cond delay="0"/>
                                  </p:stCondLst>
                                  <p:childTnLst>
                                    <p:set>
                                      <p:cBhvr>
                                        <p:cTn id="71" dur="1" fill="hold">
                                          <p:stCondLst>
                                            <p:cond delay="0"/>
                                          </p:stCondLst>
                                        </p:cTn>
                                        <p:tgtEl>
                                          <p:spTgt spid="34">
                                            <p:txEl>
                                              <p:pRg st="0" end="0"/>
                                            </p:txEl>
                                          </p:spTgt>
                                        </p:tgtEl>
                                        <p:attrNameLst>
                                          <p:attrName>style.visibility</p:attrName>
                                        </p:attrNameLst>
                                      </p:cBhvr>
                                      <p:to>
                                        <p:strVal val="visible"/>
                                      </p:to>
                                    </p:set>
                                    <p:anim calcmode="lin" valueType="num">
                                      <p:cBhvr additive="base">
                                        <p:cTn id="72" dur="500" fill="hold"/>
                                        <p:tgtEl>
                                          <p:spTgt spid="34">
                                            <p:txEl>
                                              <p:pRg st="0" end="0"/>
                                            </p:txEl>
                                          </p:spTgt>
                                        </p:tgtEl>
                                        <p:attrNameLst>
                                          <p:attrName>ppt_x</p:attrName>
                                        </p:attrNameLst>
                                      </p:cBhvr>
                                      <p:tavLst>
                                        <p:tav tm="0">
                                          <p:val>
                                            <p:strVal val="1+#ppt_w/2"/>
                                          </p:val>
                                        </p:tav>
                                        <p:tav tm="100000">
                                          <p:val>
                                            <p:strVal val="#ppt_x"/>
                                          </p:val>
                                        </p:tav>
                                      </p:tavLst>
                                    </p:anim>
                                    <p:anim calcmode="lin" valueType="num">
                                      <p:cBhvr additive="base">
                                        <p:cTn id="73" dur="500" fill="hold"/>
                                        <p:tgtEl>
                                          <p:spTgt spid="34">
                                            <p:txEl>
                                              <p:pRg st="0" end="0"/>
                                            </p:txEl>
                                          </p:spTgt>
                                        </p:tgtEl>
                                        <p:attrNameLst>
                                          <p:attrName>ppt_y</p:attrName>
                                        </p:attrNameLst>
                                      </p:cBhvr>
                                      <p:tavLst>
                                        <p:tav tm="0">
                                          <p:val>
                                            <p:strVal val="#ppt_y"/>
                                          </p:val>
                                        </p:tav>
                                        <p:tav tm="100000">
                                          <p:val>
                                            <p:strVal val="#ppt_y"/>
                                          </p:val>
                                        </p:tav>
                                      </p:tavLst>
                                    </p:anim>
                                  </p:childTnLst>
                                </p:cTn>
                              </p:par>
                            </p:childTnLst>
                          </p:cTn>
                        </p:par>
                        <p:par>
                          <p:cTn id="74" fill="hold">
                            <p:stCondLst>
                              <p:cond delay="3500"/>
                            </p:stCondLst>
                            <p:childTnLst>
                              <p:par>
                                <p:cTn id="75" presetID="2" presetClass="entr" presetSubtype="2" fill="hold" grpId="0"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500" fill="hold"/>
                                        <p:tgtEl>
                                          <p:spTgt spid="23"/>
                                        </p:tgtEl>
                                        <p:attrNameLst>
                                          <p:attrName>ppt_x</p:attrName>
                                        </p:attrNameLst>
                                      </p:cBhvr>
                                      <p:tavLst>
                                        <p:tav tm="0">
                                          <p:val>
                                            <p:strVal val="1+#ppt_w/2"/>
                                          </p:val>
                                        </p:tav>
                                        <p:tav tm="100000">
                                          <p:val>
                                            <p:strVal val="#ppt_x"/>
                                          </p:val>
                                        </p:tav>
                                      </p:tavLst>
                                    </p:anim>
                                    <p:anim calcmode="lin" valueType="num">
                                      <p:cBhvr additive="base">
                                        <p:cTn id="78" dur="500" fill="hold"/>
                                        <p:tgtEl>
                                          <p:spTgt spid="23"/>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0"/>
                                  </p:stCondLst>
                                  <p:childTnLst>
                                    <p:set>
                                      <p:cBhvr>
                                        <p:cTn id="80" dur="1" fill="hold">
                                          <p:stCondLst>
                                            <p:cond delay="0"/>
                                          </p:stCondLst>
                                        </p:cTn>
                                        <p:tgtEl>
                                          <p:spTgt spid="31">
                                            <p:txEl>
                                              <p:pRg st="0" end="0"/>
                                            </p:txEl>
                                          </p:spTgt>
                                        </p:tgtEl>
                                        <p:attrNameLst>
                                          <p:attrName>style.visibility</p:attrName>
                                        </p:attrNameLst>
                                      </p:cBhvr>
                                      <p:to>
                                        <p:strVal val="visible"/>
                                      </p:to>
                                    </p:set>
                                    <p:anim calcmode="lin" valueType="num">
                                      <p:cBhvr additive="base">
                                        <p:cTn id="81" dur="500" fill="hold"/>
                                        <p:tgtEl>
                                          <p:spTgt spid="31">
                                            <p:txEl>
                                              <p:pRg st="0" end="0"/>
                                            </p:txEl>
                                          </p:spTgt>
                                        </p:tgtEl>
                                        <p:attrNameLst>
                                          <p:attrName>ppt_x</p:attrName>
                                        </p:attrNameLst>
                                      </p:cBhvr>
                                      <p:tavLst>
                                        <p:tav tm="0">
                                          <p:val>
                                            <p:strVal val="1+#ppt_w/2"/>
                                          </p:val>
                                        </p:tav>
                                        <p:tav tm="100000">
                                          <p:val>
                                            <p:strVal val="#ppt_x"/>
                                          </p:val>
                                        </p:tav>
                                      </p:tavLst>
                                    </p:anim>
                                    <p:anim calcmode="lin" valueType="num">
                                      <p:cBhvr additive="base">
                                        <p:cTn id="82" dur="500" fill="hold"/>
                                        <p:tgtEl>
                                          <p:spTgt spid="31">
                                            <p:txEl>
                                              <p:pRg st="0" end="0"/>
                                            </p:txEl>
                                          </p:spTgt>
                                        </p:tgtEl>
                                        <p:attrNameLst>
                                          <p:attrName>ppt_y</p:attrName>
                                        </p:attrNameLst>
                                      </p:cBhvr>
                                      <p:tavLst>
                                        <p:tav tm="0">
                                          <p:val>
                                            <p:strVal val="#ppt_y"/>
                                          </p:val>
                                        </p:tav>
                                        <p:tav tm="100000">
                                          <p:val>
                                            <p:strVal val="#ppt_y"/>
                                          </p:val>
                                        </p:tav>
                                      </p:tavLst>
                                    </p:anim>
                                  </p:childTnLst>
                                </p:cTn>
                              </p:par>
                              <p:par>
                                <p:cTn id="83" presetID="2" presetClass="entr" presetSubtype="2" fill="hold" nodeType="withEffect">
                                  <p:stCondLst>
                                    <p:cond delay="0"/>
                                  </p:stCondLst>
                                  <p:childTnLst>
                                    <p:set>
                                      <p:cBhvr>
                                        <p:cTn id="84" dur="1" fill="hold">
                                          <p:stCondLst>
                                            <p:cond delay="0"/>
                                          </p:stCondLst>
                                        </p:cTn>
                                        <p:tgtEl>
                                          <p:spTgt spid="24"/>
                                        </p:tgtEl>
                                        <p:attrNameLst>
                                          <p:attrName>style.visibility</p:attrName>
                                        </p:attrNameLst>
                                      </p:cBhvr>
                                      <p:to>
                                        <p:strVal val="visible"/>
                                      </p:to>
                                    </p:set>
                                    <p:anim calcmode="lin" valueType="num">
                                      <p:cBhvr additive="base">
                                        <p:cTn id="85" dur="500" fill="hold"/>
                                        <p:tgtEl>
                                          <p:spTgt spid="24"/>
                                        </p:tgtEl>
                                        <p:attrNameLst>
                                          <p:attrName>ppt_x</p:attrName>
                                        </p:attrNameLst>
                                      </p:cBhvr>
                                      <p:tavLst>
                                        <p:tav tm="0">
                                          <p:val>
                                            <p:strVal val="1+#ppt_w/2"/>
                                          </p:val>
                                        </p:tav>
                                        <p:tav tm="100000">
                                          <p:val>
                                            <p:strVal val="#ppt_x"/>
                                          </p:val>
                                        </p:tav>
                                      </p:tavLst>
                                    </p:anim>
                                    <p:anim calcmode="lin" valueType="num">
                                      <p:cBhvr additive="base">
                                        <p:cTn id="86" dur="500" fill="hold"/>
                                        <p:tgtEl>
                                          <p:spTgt spid="24"/>
                                        </p:tgtEl>
                                        <p:attrNameLst>
                                          <p:attrName>ppt_y</p:attrName>
                                        </p:attrNameLst>
                                      </p:cBhvr>
                                      <p:tavLst>
                                        <p:tav tm="0">
                                          <p:val>
                                            <p:strVal val="#ppt_y"/>
                                          </p:val>
                                        </p:tav>
                                        <p:tav tm="100000">
                                          <p:val>
                                            <p:strVal val="#ppt_y"/>
                                          </p:val>
                                        </p:tav>
                                      </p:tavLst>
                                    </p:anim>
                                  </p:childTnLst>
                                </p:cTn>
                              </p:par>
                            </p:childTnLst>
                          </p:cTn>
                        </p:par>
                        <p:par>
                          <p:cTn id="87" fill="hold">
                            <p:stCondLst>
                              <p:cond delay="4000"/>
                            </p:stCondLst>
                            <p:childTnLst>
                              <p:par>
                                <p:cTn id="88" presetID="2" presetClass="entr" presetSubtype="2" fill="hold" grpId="0" nodeType="afterEffect">
                                  <p:stCondLst>
                                    <p:cond delay="0"/>
                                  </p:stCondLst>
                                  <p:childTnLst>
                                    <p:set>
                                      <p:cBhvr>
                                        <p:cTn id="89" dur="1" fill="hold">
                                          <p:stCondLst>
                                            <p:cond delay="0"/>
                                          </p:stCondLst>
                                        </p:cTn>
                                        <p:tgtEl>
                                          <p:spTgt spid="35">
                                            <p:txEl>
                                              <p:pRg st="0" end="0"/>
                                            </p:txEl>
                                          </p:spTgt>
                                        </p:tgtEl>
                                        <p:attrNameLst>
                                          <p:attrName>style.visibility</p:attrName>
                                        </p:attrNameLst>
                                      </p:cBhvr>
                                      <p:to>
                                        <p:strVal val="visible"/>
                                      </p:to>
                                    </p:set>
                                    <p:anim calcmode="lin" valueType="num">
                                      <p:cBhvr additive="base">
                                        <p:cTn id="90" dur="500" fill="hold"/>
                                        <p:tgtEl>
                                          <p:spTgt spid="35">
                                            <p:txEl>
                                              <p:pRg st="0" end="0"/>
                                            </p:txEl>
                                          </p:spTgt>
                                        </p:tgtEl>
                                        <p:attrNameLst>
                                          <p:attrName>ppt_x</p:attrName>
                                        </p:attrNameLst>
                                      </p:cBhvr>
                                      <p:tavLst>
                                        <p:tav tm="0">
                                          <p:val>
                                            <p:strVal val="1+#ppt_w/2"/>
                                          </p:val>
                                        </p:tav>
                                        <p:tav tm="100000">
                                          <p:val>
                                            <p:strVal val="#ppt_x"/>
                                          </p:val>
                                        </p:tav>
                                      </p:tavLst>
                                    </p:anim>
                                    <p:anim calcmode="lin" valueType="num">
                                      <p:cBhvr additive="base">
                                        <p:cTn id="91" dur="500" fill="hold"/>
                                        <p:tgtEl>
                                          <p:spTgt spid="35">
                                            <p:txEl>
                                              <p:pRg st="0" end="0"/>
                                            </p:txEl>
                                          </p:spTgt>
                                        </p:tgtEl>
                                        <p:attrNameLst>
                                          <p:attrName>ppt_y</p:attrName>
                                        </p:attrNameLst>
                                      </p:cBhvr>
                                      <p:tavLst>
                                        <p:tav tm="0">
                                          <p:val>
                                            <p:strVal val="#ppt_y"/>
                                          </p:val>
                                        </p:tav>
                                        <p:tav tm="100000">
                                          <p:val>
                                            <p:strVal val="#ppt_y"/>
                                          </p:val>
                                        </p:tav>
                                      </p:tavLst>
                                    </p:anim>
                                  </p:childTnLst>
                                </p:cTn>
                              </p:par>
                            </p:childTnLst>
                          </p:cTn>
                        </p:par>
                        <p:par>
                          <p:cTn id="92" fill="hold">
                            <p:stCondLst>
                              <p:cond delay="4500"/>
                            </p:stCondLst>
                            <p:childTnLst>
                              <p:par>
                                <p:cTn id="93" presetID="10" presetClass="entr" presetSubtype="0" fill="hold" grpId="0" nodeType="afterEffect">
                                  <p:stCondLst>
                                    <p:cond delay="0"/>
                                  </p:stCondLst>
                                  <p:childTnLst>
                                    <p:set>
                                      <p:cBhvr>
                                        <p:cTn id="94" dur="1" fill="hold">
                                          <p:stCondLst>
                                            <p:cond delay="0"/>
                                          </p:stCondLst>
                                        </p:cTn>
                                        <p:tgtEl>
                                          <p:spTgt spid="36">
                                            <p:txEl>
                                              <p:pRg st="0" end="0"/>
                                            </p:txEl>
                                          </p:spTgt>
                                        </p:tgtEl>
                                        <p:attrNameLst>
                                          <p:attrName>style.visibility</p:attrName>
                                        </p:attrNameLst>
                                      </p:cBhvr>
                                      <p:to>
                                        <p:strVal val="visible"/>
                                      </p:to>
                                    </p:set>
                                    <p:animEffect transition="in" filter="fade">
                                      <p:cBhvr>
                                        <p:cTn id="95" dur="500"/>
                                        <p:tgtEl>
                                          <p:spTgt spid="36">
                                            <p:txEl>
                                              <p:pRg st="0" end="0"/>
                                            </p:txEl>
                                          </p:spTgt>
                                        </p:tgtEl>
                                      </p:cBhvr>
                                    </p:animEffect>
                                  </p:childTnLst>
                                </p:cTn>
                              </p:par>
                            </p:childTnLst>
                          </p:cTn>
                        </p:par>
                        <p:par>
                          <p:cTn id="96" fill="hold">
                            <p:stCondLst>
                              <p:cond delay="5000"/>
                            </p:stCondLst>
                            <p:childTnLst>
                              <p:par>
                                <p:cTn id="97" presetID="10" presetClass="entr" presetSubtype="0" fill="hold" grpId="0" nodeType="afterEffect">
                                  <p:stCondLst>
                                    <p:cond delay="0"/>
                                  </p:stCondLst>
                                  <p:childTnLst>
                                    <p:set>
                                      <p:cBhvr>
                                        <p:cTn id="98" dur="1" fill="hold">
                                          <p:stCondLst>
                                            <p:cond delay="0"/>
                                          </p:stCondLst>
                                        </p:cTn>
                                        <p:tgtEl>
                                          <p:spTgt spid="37">
                                            <p:txEl>
                                              <p:pRg st="0" end="0"/>
                                            </p:txEl>
                                          </p:spTgt>
                                        </p:tgtEl>
                                        <p:attrNameLst>
                                          <p:attrName>style.visibility</p:attrName>
                                        </p:attrNameLst>
                                      </p:cBhvr>
                                      <p:to>
                                        <p:strVal val="visible"/>
                                      </p:to>
                                    </p:set>
                                    <p:animEffect transition="in" filter="fade">
                                      <p:cBhvr>
                                        <p:cTn id="99"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4" grpId="0" animBg="1"/>
      <p:bldP spid="23" grpId="0" animBg="1"/>
      <p:bldP spid="25" grpId="0" animBg="1"/>
      <p:bldP spid="27" grpId="0" animBg="1"/>
      <p:bldP spid="28" grpId="0" build="p">
        <p:tmplLst>
          <p:tmpl lvl="1">
            <p:tnLst>
              <p:par>
                <p:cTn presetID="2" presetClass="entr" presetSubtype="8"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0-#ppt_w/2"/>
                          </p:val>
                        </p:tav>
                        <p:tav tm="100000">
                          <p:val>
                            <p:strVal val="#ppt_x"/>
                          </p:val>
                        </p:tav>
                      </p:tavLst>
                    </p:anim>
                    <p:anim calcmode="lin" valueType="num">
                      <p:cBhvr additive="base">
                        <p:cTn dur="500" fill="hold"/>
                        <p:tgtEl>
                          <p:spTgt spid="28"/>
                        </p:tgtEl>
                        <p:attrNameLst>
                          <p:attrName>ppt_y</p:attrName>
                        </p:attrNameLst>
                      </p:cBhvr>
                      <p:tavLst>
                        <p:tav tm="0">
                          <p:val>
                            <p:strVal val="#ppt_y"/>
                          </p:val>
                        </p:tav>
                        <p:tav tm="100000">
                          <p:val>
                            <p:strVal val="#ppt_y"/>
                          </p:val>
                        </p:tav>
                      </p:tavLst>
                    </p:anim>
                  </p:childTnLst>
                </p:cTn>
              </p:par>
            </p:tnLst>
          </p:tmpl>
        </p:tmplLst>
      </p:bldP>
      <p:bldP spid="29" grpId="0" build="p">
        <p:tmplLst>
          <p:tmpl lvl="1">
            <p:tnLst>
              <p:par>
                <p:cTn presetID="2" presetClass="entr" presetSubtype="8"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0-#ppt_w/2"/>
                          </p:val>
                        </p:tav>
                        <p:tav tm="100000">
                          <p:val>
                            <p:strVal val="#ppt_x"/>
                          </p:val>
                        </p:tav>
                      </p:tavLst>
                    </p:anim>
                    <p:anim calcmode="lin" valueType="num">
                      <p:cBhvr additive="base">
                        <p:cTn dur="500" fill="hold"/>
                        <p:tgtEl>
                          <p:spTgt spid="29"/>
                        </p:tgtEl>
                        <p:attrNameLst>
                          <p:attrName>ppt_y</p:attrName>
                        </p:attrNameLst>
                      </p:cBhvr>
                      <p:tavLst>
                        <p:tav tm="0">
                          <p:val>
                            <p:strVal val="#ppt_y"/>
                          </p:val>
                        </p:tav>
                        <p:tav tm="100000">
                          <p:val>
                            <p:strVal val="#ppt_y"/>
                          </p:val>
                        </p:tav>
                      </p:tavLst>
                    </p:anim>
                  </p:childTnLst>
                </p:cTn>
              </p:par>
            </p:tnLst>
          </p:tmpl>
        </p:tmplLst>
      </p:bldP>
      <p:bldP spid="30" grpId="0" build="p">
        <p:tmplLst>
          <p:tmpl lvl="1">
            <p:tnLst>
              <p:par>
                <p:cTn presetID="2" presetClass="entr" presetSubtype="2"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1+#ppt_w/2"/>
                          </p:val>
                        </p:tav>
                        <p:tav tm="100000">
                          <p:val>
                            <p:strVal val="#ppt_x"/>
                          </p:val>
                        </p:tav>
                      </p:tavLst>
                    </p:anim>
                    <p:anim calcmode="lin" valueType="num">
                      <p:cBhvr additive="base">
                        <p:cTn dur="500" fill="hold"/>
                        <p:tgtEl>
                          <p:spTgt spid="30"/>
                        </p:tgtEl>
                        <p:attrNameLst>
                          <p:attrName>ppt_y</p:attrName>
                        </p:attrNameLst>
                      </p:cBhvr>
                      <p:tavLst>
                        <p:tav tm="0">
                          <p:val>
                            <p:strVal val="#ppt_y"/>
                          </p:val>
                        </p:tav>
                        <p:tav tm="100000">
                          <p:val>
                            <p:strVal val="#ppt_y"/>
                          </p:val>
                        </p:tav>
                      </p:tavLst>
                    </p:anim>
                  </p:childTnLst>
                </p:cTn>
              </p:par>
            </p:tnLst>
          </p:tmpl>
        </p:tmplLst>
      </p:bldP>
      <p:bldP spid="31" grpId="0" build="p">
        <p:tmplLst>
          <p:tmpl lvl="1">
            <p:tnLst>
              <p:par>
                <p:cTn presetID="2" presetClass="entr" presetSubtype="2" fill="hold" nodeType="with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1+#ppt_w/2"/>
                          </p:val>
                        </p:tav>
                        <p:tav tm="100000">
                          <p:val>
                            <p:strVal val="#ppt_x"/>
                          </p:val>
                        </p:tav>
                      </p:tavLst>
                    </p:anim>
                    <p:anim calcmode="lin" valueType="num">
                      <p:cBhvr additive="base">
                        <p:cTn dur="500" fill="hold"/>
                        <p:tgtEl>
                          <p:spTgt spid="31"/>
                        </p:tgtEl>
                        <p:attrNameLst>
                          <p:attrName>ppt_y</p:attrName>
                        </p:attrNameLst>
                      </p:cBhvr>
                      <p:tavLst>
                        <p:tav tm="0">
                          <p:val>
                            <p:strVal val="#ppt_y"/>
                          </p:val>
                        </p:tav>
                        <p:tav tm="100000">
                          <p:val>
                            <p:strVal val="#ppt_y"/>
                          </p:val>
                        </p:tav>
                      </p:tavLst>
                    </p:anim>
                  </p:childTnLst>
                </p:cTn>
              </p:par>
            </p:tnLst>
          </p:tmpl>
        </p:tmplLst>
      </p:bldP>
      <p:bldP spid="32" grpId="0" build="p">
        <p:tmplLst>
          <p:tmpl lvl="1">
            <p:tnLst>
              <p:par>
                <p:cTn presetID="2" presetClass="entr" presetSubtype="8"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0-#ppt_w/2"/>
                          </p:val>
                        </p:tav>
                        <p:tav tm="100000">
                          <p:val>
                            <p:strVal val="#ppt_x"/>
                          </p:val>
                        </p:tav>
                      </p:tavLst>
                    </p:anim>
                    <p:anim calcmode="lin" valueType="num">
                      <p:cBhvr additive="base">
                        <p:cTn dur="500" fill="hold"/>
                        <p:tgtEl>
                          <p:spTgt spid="32"/>
                        </p:tgtEl>
                        <p:attrNameLst>
                          <p:attrName>ppt_y</p:attrName>
                        </p:attrNameLst>
                      </p:cBhvr>
                      <p:tavLst>
                        <p:tav tm="0">
                          <p:val>
                            <p:strVal val="#ppt_y"/>
                          </p:val>
                        </p:tav>
                        <p:tav tm="100000">
                          <p:val>
                            <p:strVal val="#ppt_y"/>
                          </p:val>
                        </p:tav>
                      </p:tavLst>
                    </p:anim>
                  </p:childTnLst>
                </p:cTn>
              </p:par>
            </p:tnLst>
          </p:tmpl>
        </p:tmplLst>
      </p:bldP>
      <p:bldP spid="33" grpId="0" build="p">
        <p:tmplLst>
          <p:tmpl lvl="1">
            <p:tnLst>
              <p:par>
                <p:cTn presetID="2" presetClass="entr" presetSubtype="8"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0-#ppt_w/2"/>
                          </p:val>
                        </p:tav>
                        <p:tav tm="100000">
                          <p:val>
                            <p:strVal val="#ppt_x"/>
                          </p:val>
                        </p:tav>
                      </p:tavLst>
                    </p:anim>
                    <p:anim calcmode="lin" valueType="num">
                      <p:cBhvr additive="base">
                        <p:cTn dur="500" fill="hold"/>
                        <p:tgtEl>
                          <p:spTgt spid="33"/>
                        </p:tgtEl>
                        <p:attrNameLst>
                          <p:attrName>ppt_y</p:attrName>
                        </p:attrNameLst>
                      </p:cBhvr>
                      <p:tavLst>
                        <p:tav tm="0">
                          <p:val>
                            <p:strVal val="#ppt_y"/>
                          </p:val>
                        </p:tav>
                        <p:tav tm="100000">
                          <p:val>
                            <p:strVal val="#ppt_y"/>
                          </p:val>
                        </p:tav>
                      </p:tavLst>
                    </p:anim>
                  </p:childTnLst>
                </p:cTn>
              </p:par>
            </p:tnLst>
          </p:tmpl>
        </p:tmplLst>
      </p:bldP>
      <p:bldP spid="34" grpId="0" build="p">
        <p:tmplLst>
          <p:tmpl lvl="1">
            <p:tnLst>
              <p:par>
                <p:cTn presetID="2" presetClass="entr" presetSubtype="2"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additive="base">
                        <p:cTn dur="500" fill="hold"/>
                        <p:tgtEl>
                          <p:spTgt spid="34"/>
                        </p:tgtEl>
                        <p:attrNameLst>
                          <p:attrName>ppt_x</p:attrName>
                        </p:attrNameLst>
                      </p:cBhvr>
                      <p:tavLst>
                        <p:tav tm="0">
                          <p:val>
                            <p:strVal val="1+#ppt_w/2"/>
                          </p:val>
                        </p:tav>
                        <p:tav tm="100000">
                          <p:val>
                            <p:strVal val="#ppt_x"/>
                          </p:val>
                        </p:tav>
                      </p:tavLst>
                    </p:anim>
                    <p:anim calcmode="lin" valueType="num">
                      <p:cBhvr additive="base">
                        <p:cTn dur="500" fill="hold"/>
                        <p:tgtEl>
                          <p:spTgt spid="34"/>
                        </p:tgtEl>
                        <p:attrNameLst>
                          <p:attrName>ppt_y</p:attrName>
                        </p:attrNameLst>
                      </p:cBhvr>
                      <p:tavLst>
                        <p:tav tm="0">
                          <p:val>
                            <p:strVal val="#ppt_y"/>
                          </p:val>
                        </p:tav>
                        <p:tav tm="100000">
                          <p:val>
                            <p:strVal val="#ppt_y"/>
                          </p:val>
                        </p:tav>
                      </p:tavLst>
                    </p:anim>
                  </p:childTnLst>
                </p:cTn>
              </p:par>
            </p:tnLst>
          </p:tmpl>
        </p:tmplLst>
      </p:bldP>
      <p:bldP spid="35" grpId="0" build="p">
        <p:tmplLst>
          <p:tmpl lvl="1">
            <p:tnLst>
              <p:par>
                <p:cTn presetID="2" presetClass="entr" presetSubtype="2"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1+#ppt_w/2"/>
                          </p:val>
                        </p:tav>
                        <p:tav tm="100000">
                          <p:val>
                            <p:strVal val="#ppt_x"/>
                          </p:val>
                        </p:tav>
                      </p:tavLst>
                    </p:anim>
                    <p:anim calcmode="lin" valueType="num">
                      <p:cBhvr additive="base">
                        <p:cTn dur="500" fill="hold"/>
                        <p:tgtEl>
                          <p:spTgt spid="35"/>
                        </p:tgtEl>
                        <p:attrNameLst>
                          <p:attrName>ppt_y</p:attrName>
                        </p:attrNameLst>
                      </p:cBhvr>
                      <p:tavLst>
                        <p:tav tm="0">
                          <p:val>
                            <p:strVal val="#ppt_y"/>
                          </p:val>
                        </p:tav>
                        <p:tav tm="100000">
                          <p:val>
                            <p:strVal val="#ppt_y"/>
                          </p:val>
                        </p:tav>
                      </p:tavLst>
                    </p:anim>
                  </p:childTnLst>
                </p:cTn>
              </p:par>
            </p:tnLst>
          </p:tmpl>
        </p:tmplLst>
      </p:bldP>
      <p:bldP spid="36" grpId="0" build="p">
        <p:tmplLst>
          <p:tmpl lvl="1">
            <p:tnLst>
              <p:par>
                <p:cTn presetID="10" presetClass="entr" presetSubtype="0"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Effect transition="in" filter="fade">
                      <p:cBhvr>
                        <p:cTn dur="500"/>
                        <p:tgtEl>
                          <p:spTgt spid="36"/>
                        </p:tgtEl>
                      </p:cBhvr>
                    </p:animEffect>
                  </p:childTnLst>
                </p:cTn>
              </p:par>
            </p:tnLst>
          </p:tmpl>
        </p:tmplLst>
      </p:bldP>
      <p:bldP spid="37" grpId="0" build="p">
        <p:tmplLst>
          <p:tmpl lvl="1">
            <p:tnLst>
              <p:par>
                <p:cTn presetID="10" presetClass="entr" presetSubtype="0"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Lst>
  </p:timing>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 Steps">
    <p:spTree>
      <p:nvGrpSpPr>
        <p:cNvPr id="1" name=""/>
        <p:cNvGrpSpPr/>
        <p:nvPr/>
      </p:nvGrpSpPr>
      <p:grpSpPr>
        <a:xfrm>
          <a:off x="0" y="0"/>
          <a:ext cx="0" cy="0"/>
          <a:chOff x="0" y="0"/>
          <a:chExt cx="0" cy="0"/>
        </a:xfrm>
      </p:grpSpPr>
      <p:sp>
        <p:nvSpPr>
          <p:cNvPr id="3" name="テキスト ボックス 2"/>
          <p:cNvSpPr txBox="1"/>
          <p:nvPr userDrawn="1"/>
        </p:nvSpPr>
        <p:spPr>
          <a:xfrm>
            <a:off x="177064" y="2216293"/>
            <a:ext cx="1544012" cy="3170099"/>
          </a:xfrm>
          <a:prstGeom prst="rect">
            <a:avLst/>
          </a:prstGeom>
          <a:noFill/>
        </p:spPr>
        <p:txBody>
          <a:bodyPr wrap="none" rtlCol="0">
            <a:spAutoFit/>
          </a:bodyPr>
          <a:lstStyle/>
          <a:p>
            <a:r>
              <a:rPr lang="en-US" sz="20000" dirty="0">
                <a:solidFill>
                  <a:schemeClr val="tx1">
                    <a:lumMod val="50000"/>
                    <a:lumOff val="50000"/>
                  </a:schemeClr>
                </a:solidFill>
                <a:latin typeface="+mj-lt"/>
              </a:rPr>
              <a:t>1</a:t>
            </a:r>
          </a:p>
        </p:txBody>
      </p:sp>
      <p:sp>
        <p:nvSpPr>
          <p:cNvPr id="38" name="テキスト ボックス 37"/>
          <p:cNvSpPr txBox="1"/>
          <p:nvPr userDrawn="1"/>
        </p:nvSpPr>
        <p:spPr>
          <a:xfrm>
            <a:off x="5935690" y="2226778"/>
            <a:ext cx="1544012" cy="3170099"/>
          </a:xfrm>
          <a:prstGeom prst="rect">
            <a:avLst/>
          </a:prstGeom>
          <a:noFill/>
        </p:spPr>
        <p:txBody>
          <a:bodyPr wrap="none" rtlCol="0">
            <a:spAutoFit/>
          </a:bodyPr>
          <a:lstStyle/>
          <a:p>
            <a:r>
              <a:rPr lang="en-US" sz="20000" dirty="0">
                <a:solidFill>
                  <a:schemeClr val="tx1">
                    <a:lumMod val="50000"/>
                    <a:lumOff val="50000"/>
                  </a:schemeClr>
                </a:solidFill>
                <a:latin typeface="+mj-lt"/>
              </a:rPr>
              <a:t>2</a:t>
            </a:r>
          </a:p>
        </p:txBody>
      </p:sp>
      <p:sp>
        <p:nvSpPr>
          <p:cNvPr id="39" name="テキスト ボックス 38"/>
          <p:cNvSpPr txBox="1"/>
          <p:nvPr userDrawn="1"/>
        </p:nvSpPr>
        <p:spPr>
          <a:xfrm>
            <a:off x="11905584" y="2368692"/>
            <a:ext cx="1544012" cy="3170099"/>
          </a:xfrm>
          <a:prstGeom prst="rect">
            <a:avLst/>
          </a:prstGeom>
          <a:noFill/>
        </p:spPr>
        <p:txBody>
          <a:bodyPr wrap="none" rtlCol="0">
            <a:spAutoFit/>
          </a:bodyPr>
          <a:lstStyle/>
          <a:p>
            <a:r>
              <a:rPr lang="en-US" sz="20000" dirty="0">
                <a:solidFill>
                  <a:schemeClr val="tx1">
                    <a:lumMod val="50000"/>
                    <a:lumOff val="50000"/>
                  </a:schemeClr>
                </a:solidFill>
                <a:latin typeface="+mj-lt"/>
              </a:rPr>
              <a:t>3</a:t>
            </a:r>
          </a:p>
        </p:txBody>
      </p:sp>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4" name="正方形/長方形 13"/>
          <p:cNvSpPr>
            <a:spLocks/>
          </p:cNvSpPr>
          <p:nvPr userDrawn="1"/>
        </p:nvSpPr>
        <p:spPr>
          <a:xfrm>
            <a:off x="934891" y="3657607"/>
            <a:ext cx="4401866" cy="1518254"/>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17" name="図 16"/>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38183" y="5175861"/>
            <a:ext cx="5198574" cy="421062"/>
          </a:xfrm>
          <a:prstGeom prst="rect">
            <a:avLst/>
          </a:prstGeom>
        </p:spPr>
      </p:pic>
      <p:pic>
        <p:nvPicPr>
          <p:cNvPr id="22" name="図 21"/>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5904019" y="5175861"/>
            <a:ext cx="5198574" cy="421062"/>
          </a:xfrm>
          <a:prstGeom prst="rect">
            <a:avLst/>
          </a:prstGeom>
        </p:spPr>
      </p:pic>
      <p:sp>
        <p:nvSpPr>
          <p:cNvPr id="23" name="正方形/長方形 22"/>
          <p:cNvSpPr>
            <a:spLocks/>
          </p:cNvSpPr>
          <p:nvPr userDrawn="1"/>
        </p:nvSpPr>
        <p:spPr>
          <a:xfrm>
            <a:off x="13030845" y="3657607"/>
            <a:ext cx="4401866" cy="1518254"/>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4" name="図 23"/>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1933863" y="5175861"/>
            <a:ext cx="5198574" cy="421062"/>
          </a:xfrm>
          <a:prstGeom prst="rect">
            <a:avLst/>
          </a:prstGeom>
        </p:spPr>
      </p:pic>
      <p:sp>
        <p:nvSpPr>
          <p:cNvPr id="27" name="正方形/長方形 26"/>
          <p:cNvSpPr>
            <a:spLocks/>
          </p:cNvSpPr>
          <p:nvPr userDrawn="1"/>
        </p:nvSpPr>
        <p:spPr>
          <a:xfrm>
            <a:off x="6977818" y="3657607"/>
            <a:ext cx="4401866" cy="1518254"/>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テキスト プレースホルダー 11"/>
          <p:cNvSpPr>
            <a:spLocks noGrp="1"/>
          </p:cNvSpPr>
          <p:nvPr>
            <p:ph type="body" sz="quarter" idx="15" hasCustomPrompt="1"/>
          </p:nvPr>
        </p:nvSpPr>
        <p:spPr>
          <a:xfrm>
            <a:off x="1000270" y="4073351"/>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29" name="テキスト プレースホルダー 11"/>
          <p:cNvSpPr>
            <a:spLocks noGrp="1"/>
          </p:cNvSpPr>
          <p:nvPr>
            <p:ph type="body" sz="quarter" idx="16" hasCustomPrompt="1"/>
          </p:nvPr>
        </p:nvSpPr>
        <p:spPr>
          <a:xfrm>
            <a:off x="7043101" y="4073351"/>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31" name="テキスト プレースホルダー 11"/>
          <p:cNvSpPr>
            <a:spLocks noGrp="1"/>
          </p:cNvSpPr>
          <p:nvPr>
            <p:ph type="body" sz="quarter" idx="18" hasCustomPrompt="1"/>
          </p:nvPr>
        </p:nvSpPr>
        <p:spPr>
          <a:xfrm>
            <a:off x="13142710" y="4073351"/>
            <a:ext cx="4178136"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4000" baseline="0">
                <a:solidFill>
                  <a:schemeClr val="bg1">
                    <a:lumMod val="10000"/>
                    <a:lumOff val="90000"/>
                  </a:schemeClr>
                </a:solidFill>
                <a:latin typeface="+mj-lt"/>
              </a:defRPr>
            </a:lvl1pPr>
          </a:lstStyle>
          <a:p>
            <a:pPr lvl="0"/>
            <a:r>
              <a:rPr lang="en-US" dirty="0"/>
              <a:t>Text Here</a:t>
            </a:r>
          </a:p>
        </p:txBody>
      </p:sp>
      <p:sp>
        <p:nvSpPr>
          <p:cNvPr id="32" name="テキスト プレースホルダー 11"/>
          <p:cNvSpPr>
            <a:spLocks noGrp="1"/>
          </p:cNvSpPr>
          <p:nvPr>
            <p:ph type="body" sz="quarter" idx="19" hasCustomPrompt="1"/>
          </p:nvPr>
        </p:nvSpPr>
        <p:spPr>
          <a:xfrm>
            <a:off x="904764" y="5264819"/>
            <a:ext cx="4401866" cy="344685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3" name="テキスト プレースホルダー 11"/>
          <p:cNvSpPr>
            <a:spLocks noGrp="1"/>
          </p:cNvSpPr>
          <p:nvPr>
            <p:ph type="body" sz="quarter" idx="20" hasCustomPrompt="1"/>
          </p:nvPr>
        </p:nvSpPr>
        <p:spPr>
          <a:xfrm>
            <a:off x="6947691" y="5272845"/>
            <a:ext cx="4401866" cy="344685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5" name="テキスト プレースホルダー 11"/>
          <p:cNvSpPr>
            <a:spLocks noGrp="1"/>
          </p:cNvSpPr>
          <p:nvPr>
            <p:ph type="body" sz="quarter" idx="22" hasCustomPrompt="1"/>
          </p:nvPr>
        </p:nvSpPr>
        <p:spPr>
          <a:xfrm>
            <a:off x="13030845" y="5272845"/>
            <a:ext cx="4401866" cy="344685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Tree>
    <p:extLst>
      <p:ext uri="{BB962C8B-B14F-4D97-AF65-F5344CB8AC3E}">
        <p14:creationId xmlns:p14="http://schemas.microsoft.com/office/powerpoint/2010/main" val="2122668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2" presetClass="entr" presetSubtype="4"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8">
                                            <p:txEl>
                                              <p:pRg st="0" end="0"/>
                                            </p:txEl>
                                          </p:spTgt>
                                        </p:tgtEl>
                                        <p:attrNameLst>
                                          <p:attrName>style.visibility</p:attrName>
                                        </p:attrNameLst>
                                      </p:cBhvr>
                                      <p:to>
                                        <p:strVal val="visible"/>
                                      </p:to>
                                    </p:set>
                                    <p:anim calcmode="lin" valueType="num">
                                      <p:cBhvr additive="base">
                                        <p:cTn id="27"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childTnLst>
                          </p:cTn>
                        </p:par>
                        <p:par>
                          <p:cTn id="33" fill="hold">
                            <p:stCondLst>
                              <p:cond delay="1000"/>
                            </p:stCondLst>
                            <p:childTnLst>
                              <p:par>
                                <p:cTn id="34" presetID="2" presetClass="entr" presetSubtype="4" fill="hold" grpId="0" nodeType="afterEffect">
                                  <p:stCondLst>
                                    <p:cond delay="0"/>
                                  </p:stCondLst>
                                  <p:childTnLst>
                                    <p:set>
                                      <p:cBhvr>
                                        <p:cTn id="35" dur="1" fill="hold">
                                          <p:stCondLst>
                                            <p:cond delay="0"/>
                                          </p:stCondLst>
                                        </p:cTn>
                                        <p:tgtEl>
                                          <p:spTgt spid="32">
                                            <p:txEl>
                                              <p:pRg st="0" end="0"/>
                                            </p:txEl>
                                          </p:spTgt>
                                        </p:tgtEl>
                                        <p:attrNameLst>
                                          <p:attrName>style.visibility</p:attrName>
                                        </p:attrNameLst>
                                      </p:cBhvr>
                                      <p:to>
                                        <p:strVal val="visible"/>
                                      </p:to>
                                    </p:set>
                                    <p:anim calcmode="lin" valueType="num">
                                      <p:cBhvr additive="base">
                                        <p:cTn id="36"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2">
                                            <p:txEl>
                                              <p:pRg st="0" end="0"/>
                                            </p:txEl>
                                          </p:spTgt>
                                        </p:tgtEl>
                                        <p:attrNameLst>
                                          <p:attrName>ppt_y</p:attrName>
                                        </p:attrNameLst>
                                      </p:cBhvr>
                                      <p:tavLst>
                                        <p:tav tm="0">
                                          <p:val>
                                            <p:strVal val="1+#ppt_h/2"/>
                                          </p:val>
                                        </p:tav>
                                        <p:tav tm="100000">
                                          <p:val>
                                            <p:strVal val="#ppt_y"/>
                                          </p:val>
                                        </p:tav>
                                      </p:tavLst>
                                    </p:anim>
                                  </p:childTnLst>
                                </p:cTn>
                              </p:par>
                            </p:childTnLst>
                          </p:cTn>
                        </p:par>
                        <p:par>
                          <p:cTn id="38" fill="hold">
                            <p:stCondLst>
                              <p:cond delay="1500"/>
                            </p:stCondLst>
                            <p:childTnLst>
                              <p:par>
                                <p:cTn id="39" presetID="2" presetClass="entr" presetSubtype="4" fill="hold" grpId="0" nodeType="afterEffect">
                                  <p:stCondLst>
                                    <p:cond delay="0"/>
                                  </p:stCondLst>
                                  <p:childTnLst>
                                    <p:set>
                                      <p:cBhvr>
                                        <p:cTn id="40" dur="1" fill="hold">
                                          <p:stCondLst>
                                            <p:cond delay="0"/>
                                          </p:stCondLst>
                                        </p:cTn>
                                        <p:tgtEl>
                                          <p:spTgt spid="27"/>
                                        </p:tgtEl>
                                        <p:attrNameLst>
                                          <p:attrName>style.visibility</p:attrName>
                                        </p:attrNameLst>
                                      </p:cBhvr>
                                      <p:to>
                                        <p:strVal val="visible"/>
                                      </p:to>
                                    </p:set>
                                    <p:anim calcmode="lin" valueType="num">
                                      <p:cBhvr additive="base">
                                        <p:cTn id="41" dur="500" fill="hold"/>
                                        <p:tgtEl>
                                          <p:spTgt spid="27"/>
                                        </p:tgtEl>
                                        <p:attrNameLst>
                                          <p:attrName>ppt_x</p:attrName>
                                        </p:attrNameLst>
                                      </p:cBhvr>
                                      <p:tavLst>
                                        <p:tav tm="0">
                                          <p:val>
                                            <p:strVal val="#ppt_x"/>
                                          </p:val>
                                        </p:tav>
                                        <p:tav tm="100000">
                                          <p:val>
                                            <p:strVal val="#ppt_x"/>
                                          </p:val>
                                        </p:tav>
                                      </p:tavLst>
                                    </p:anim>
                                    <p:anim calcmode="lin" valueType="num">
                                      <p:cBhvr additive="base">
                                        <p:cTn id="42" dur="500" fill="hold"/>
                                        <p:tgtEl>
                                          <p:spTgt spid="2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9">
                                            <p:txEl>
                                              <p:pRg st="0" end="0"/>
                                            </p:txEl>
                                          </p:spTgt>
                                        </p:tgtEl>
                                        <p:attrNameLst>
                                          <p:attrName>style.visibility</p:attrName>
                                        </p:attrNameLst>
                                      </p:cBhvr>
                                      <p:to>
                                        <p:strVal val="visible"/>
                                      </p:to>
                                    </p:set>
                                    <p:anim calcmode="lin" valueType="num">
                                      <p:cBhvr additive="base">
                                        <p:cTn id="45"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29">
                                            <p:txEl>
                                              <p:pRg st="0" end="0"/>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2"/>
                                        </p:tgtEl>
                                        <p:attrNameLst>
                                          <p:attrName>style.visibility</p:attrName>
                                        </p:attrNameLst>
                                      </p:cBhvr>
                                      <p:to>
                                        <p:strVal val="visible"/>
                                      </p:to>
                                    </p:set>
                                    <p:anim calcmode="lin" valueType="num">
                                      <p:cBhvr additive="base">
                                        <p:cTn id="49" dur="500" fill="hold"/>
                                        <p:tgtEl>
                                          <p:spTgt spid="22"/>
                                        </p:tgtEl>
                                        <p:attrNameLst>
                                          <p:attrName>ppt_x</p:attrName>
                                        </p:attrNameLst>
                                      </p:cBhvr>
                                      <p:tavLst>
                                        <p:tav tm="0">
                                          <p:val>
                                            <p:strVal val="#ppt_x"/>
                                          </p:val>
                                        </p:tav>
                                        <p:tav tm="100000">
                                          <p:val>
                                            <p:strVal val="#ppt_x"/>
                                          </p:val>
                                        </p:tav>
                                      </p:tavLst>
                                    </p:anim>
                                    <p:anim calcmode="lin" valueType="num">
                                      <p:cBhvr additive="base">
                                        <p:cTn id="50" dur="500" fill="hold"/>
                                        <p:tgtEl>
                                          <p:spTgt spid="22"/>
                                        </p:tgtEl>
                                        <p:attrNameLst>
                                          <p:attrName>ppt_y</p:attrName>
                                        </p:attrNameLst>
                                      </p:cBhvr>
                                      <p:tavLst>
                                        <p:tav tm="0">
                                          <p:val>
                                            <p:strVal val="1+#ppt_h/2"/>
                                          </p:val>
                                        </p:tav>
                                        <p:tav tm="100000">
                                          <p:val>
                                            <p:strVal val="#ppt_y"/>
                                          </p:val>
                                        </p:tav>
                                      </p:tavLst>
                                    </p:anim>
                                  </p:childTnLst>
                                </p:cTn>
                              </p:par>
                            </p:childTnLst>
                          </p:cTn>
                        </p:par>
                        <p:par>
                          <p:cTn id="51" fill="hold">
                            <p:stCondLst>
                              <p:cond delay="2000"/>
                            </p:stCondLst>
                            <p:childTnLst>
                              <p:par>
                                <p:cTn id="52" presetID="2" presetClass="entr" presetSubtype="4" fill="hold" grpId="0" nodeType="afterEffect">
                                  <p:stCondLst>
                                    <p:cond delay="0"/>
                                  </p:stCondLst>
                                  <p:childTnLst>
                                    <p:set>
                                      <p:cBhvr>
                                        <p:cTn id="53" dur="1" fill="hold">
                                          <p:stCondLst>
                                            <p:cond delay="0"/>
                                          </p:stCondLst>
                                        </p:cTn>
                                        <p:tgtEl>
                                          <p:spTgt spid="33">
                                            <p:txEl>
                                              <p:pRg st="0" end="0"/>
                                            </p:txEl>
                                          </p:spTgt>
                                        </p:tgtEl>
                                        <p:attrNameLst>
                                          <p:attrName>style.visibility</p:attrName>
                                        </p:attrNameLst>
                                      </p:cBhvr>
                                      <p:to>
                                        <p:strVal val="visible"/>
                                      </p:to>
                                    </p:set>
                                    <p:anim calcmode="lin" valueType="num">
                                      <p:cBhvr additive="base">
                                        <p:cTn id="54"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par>
                          <p:cTn id="56" fill="hold">
                            <p:stCondLst>
                              <p:cond delay="2500"/>
                            </p:stCondLst>
                            <p:childTnLst>
                              <p:par>
                                <p:cTn id="57" presetID="2" presetClass="entr" presetSubtype="4"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 calcmode="lin" valueType="num">
                                      <p:cBhvr additive="base">
                                        <p:cTn id="59" dur="500" fill="hold"/>
                                        <p:tgtEl>
                                          <p:spTgt spid="23"/>
                                        </p:tgtEl>
                                        <p:attrNameLst>
                                          <p:attrName>ppt_x</p:attrName>
                                        </p:attrNameLst>
                                      </p:cBhvr>
                                      <p:tavLst>
                                        <p:tav tm="0">
                                          <p:val>
                                            <p:strVal val="#ppt_x"/>
                                          </p:val>
                                        </p:tav>
                                        <p:tav tm="100000">
                                          <p:val>
                                            <p:strVal val="#ppt_x"/>
                                          </p:val>
                                        </p:tav>
                                      </p:tavLst>
                                    </p:anim>
                                    <p:anim calcmode="lin" valueType="num">
                                      <p:cBhvr additive="base">
                                        <p:cTn id="60" dur="500" fill="hold"/>
                                        <p:tgtEl>
                                          <p:spTgt spid="2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31">
                                            <p:txEl>
                                              <p:pRg st="0" end="0"/>
                                            </p:txEl>
                                          </p:spTgt>
                                        </p:tgtEl>
                                        <p:attrNameLst>
                                          <p:attrName>style.visibility</p:attrName>
                                        </p:attrNameLst>
                                      </p:cBhvr>
                                      <p:to>
                                        <p:strVal val="visible"/>
                                      </p:to>
                                    </p:set>
                                    <p:anim calcmode="lin" valueType="num">
                                      <p:cBhvr additive="base">
                                        <p:cTn id="63"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31">
                                            <p:txEl>
                                              <p:pRg st="0" end="0"/>
                                            </p:txEl>
                                          </p:spTgt>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24"/>
                                        </p:tgtEl>
                                        <p:attrNameLst>
                                          <p:attrName>style.visibility</p:attrName>
                                        </p:attrNameLst>
                                      </p:cBhvr>
                                      <p:to>
                                        <p:strVal val="visible"/>
                                      </p:to>
                                    </p:set>
                                    <p:anim calcmode="lin" valueType="num">
                                      <p:cBhvr additive="base">
                                        <p:cTn id="67" dur="500" fill="hold"/>
                                        <p:tgtEl>
                                          <p:spTgt spid="24"/>
                                        </p:tgtEl>
                                        <p:attrNameLst>
                                          <p:attrName>ppt_x</p:attrName>
                                        </p:attrNameLst>
                                      </p:cBhvr>
                                      <p:tavLst>
                                        <p:tav tm="0">
                                          <p:val>
                                            <p:strVal val="#ppt_x"/>
                                          </p:val>
                                        </p:tav>
                                        <p:tav tm="100000">
                                          <p:val>
                                            <p:strVal val="#ppt_x"/>
                                          </p:val>
                                        </p:tav>
                                      </p:tavLst>
                                    </p:anim>
                                    <p:anim calcmode="lin" valueType="num">
                                      <p:cBhvr additive="base">
                                        <p:cTn id="68" dur="500" fill="hold"/>
                                        <p:tgtEl>
                                          <p:spTgt spid="24"/>
                                        </p:tgtEl>
                                        <p:attrNameLst>
                                          <p:attrName>ppt_y</p:attrName>
                                        </p:attrNameLst>
                                      </p:cBhvr>
                                      <p:tavLst>
                                        <p:tav tm="0">
                                          <p:val>
                                            <p:strVal val="1+#ppt_h/2"/>
                                          </p:val>
                                        </p:tav>
                                        <p:tav tm="100000">
                                          <p:val>
                                            <p:strVal val="#ppt_y"/>
                                          </p:val>
                                        </p:tav>
                                      </p:tavLst>
                                    </p:anim>
                                  </p:childTnLst>
                                </p:cTn>
                              </p:par>
                            </p:childTnLst>
                          </p:cTn>
                        </p:par>
                        <p:par>
                          <p:cTn id="69" fill="hold">
                            <p:stCondLst>
                              <p:cond delay="3000"/>
                            </p:stCondLst>
                            <p:childTnLst>
                              <p:par>
                                <p:cTn id="70" presetID="2" presetClass="entr" presetSubtype="4" fill="hold" grpId="0" nodeType="afterEffect">
                                  <p:stCondLst>
                                    <p:cond delay="0"/>
                                  </p:stCondLst>
                                  <p:childTnLst>
                                    <p:set>
                                      <p:cBhvr>
                                        <p:cTn id="71" dur="1" fill="hold">
                                          <p:stCondLst>
                                            <p:cond delay="0"/>
                                          </p:stCondLst>
                                        </p:cTn>
                                        <p:tgtEl>
                                          <p:spTgt spid="35">
                                            <p:txEl>
                                              <p:pRg st="0" end="0"/>
                                            </p:txEl>
                                          </p:spTgt>
                                        </p:tgtEl>
                                        <p:attrNameLst>
                                          <p:attrName>style.visibility</p:attrName>
                                        </p:attrNameLst>
                                      </p:cBhvr>
                                      <p:to>
                                        <p:strVal val="visible"/>
                                      </p:to>
                                    </p:set>
                                    <p:anim calcmode="lin" valueType="num">
                                      <p:cBhvr additive="base">
                                        <p:cTn id="72"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73"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2" fill="hold" grpId="0" nodeType="afterEffect">
                                  <p:stCondLst>
                                    <p:cond delay="0"/>
                                  </p:stCondLst>
                                  <p:childTnLst>
                                    <p:set>
                                      <p:cBhvr>
                                        <p:cTn id="76" dur="1" fill="hold">
                                          <p:stCondLst>
                                            <p:cond delay="0"/>
                                          </p:stCondLst>
                                        </p:cTn>
                                        <p:tgtEl>
                                          <p:spTgt spid="3"/>
                                        </p:tgtEl>
                                        <p:attrNameLst>
                                          <p:attrName>style.visibility</p:attrName>
                                        </p:attrNameLst>
                                      </p:cBhvr>
                                      <p:to>
                                        <p:strVal val="visible"/>
                                      </p:to>
                                    </p:set>
                                    <p:anim calcmode="lin" valueType="num">
                                      <p:cBhvr additive="base">
                                        <p:cTn id="77" dur="500" fill="hold"/>
                                        <p:tgtEl>
                                          <p:spTgt spid="3"/>
                                        </p:tgtEl>
                                        <p:attrNameLst>
                                          <p:attrName>ppt_x</p:attrName>
                                        </p:attrNameLst>
                                      </p:cBhvr>
                                      <p:tavLst>
                                        <p:tav tm="0">
                                          <p:val>
                                            <p:strVal val="1+#ppt_w/2"/>
                                          </p:val>
                                        </p:tav>
                                        <p:tav tm="100000">
                                          <p:val>
                                            <p:strVal val="#ppt_x"/>
                                          </p:val>
                                        </p:tav>
                                      </p:tavLst>
                                    </p:anim>
                                    <p:anim calcmode="lin" valueType="num">
                                      <p:cBhvr additive="base">
                                        <p:cTn id="78" dur="500" fill="hold"/>
                                        <p:tgtEl>
                                          <p:spTgt spid="3"/>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0"/>
                                  </p:stCondLst>
                                  <p:childTnLst>
                                    <p:set>
                                      <p:cBhvr>
                                        <p:cTn id="80" dur="1" fill="hold">
                                          <p:stCondLst>
                                            <p:cond delay="0"/>
                                          </p:stCondLst>
                                        </p:cTn>
                                        <p:tgtEl>
                                          <p:spTgt spid="38"/>
                                        </p:tgtEl>
                                        <p:attrNameLst>
                                          <p:attrName>style.visibility</p:attrName>
                                        </p:attrNameLst>
                                      </p:cBhvr>
                                      <p:to>
                                        <p:strVal val="visible"/>
                                      </p:to>
                                    </p:set>
                                    <p:anim calcmode="lin" valueType="num">
                                      <p:cBhvr additive="base">
                                        <p:cTn id="81" dur="500" fill="hold"/>
                                        <p:tgtEl>
                                          <p:spTgt spid="38"/>
                                        </p:tgtEl>
                                        <p:attrNameLst>
                                          <p:attrName>ppt_x</p:attrName>
                                        </p:attrNameLst>
                                      </p:cBhvr>
                                      <p:tavLst>
                                        <p:tav tm="0">
                                          <p:val>
                                            <p:strVal val="1+#ppt_w/2"/>
                                          </p:val>
                                        </p:tav>
                                        <p:tav tm="100000">
                                          <p:val>
                                            <p:strVal val="#ppt_x"/>
                                          </p:val>
                                        </p:tav>
                                      </p:tavLst>
                                    </p:anim>
                                    <p:anim calcmode="lin" valueType="num">
                                      <p:cBhvr additive="base">
                                        <p:cTn id="82" dur="500" fill="hold"/>
                                        <p:tgtEl>
                                          <p:spTgt spid="38"/>
                                        </p:tgtEl>
                                        <p:attrNameLst>
                                          <p:attrName>ppt_y</p:attrName>
                                        </p:attrNameLst>
                                      </p:cBhvr>
                                      <p:tavLst>
                                        <p:tav tm="0">
                                          <p:val>
                                            <p:strVal val="#ppt_y"/>
                                          </p:val>
                                        </p:tav>
                                        <p:tav tm="100000">
                                          <p:val>
                                            <p:strVal val="#ppt_y"/>
                                          </p:val>
                                        </p:tav>
                                      </p:tavLst>
                                    </p:anim>
                                  </p:childTnLst>
                                </p:cTn>
                              </p:par>
                              <p:par>
                                <p:cTn id="83" presetID="2" presetClass="entr" presetSubtype="2" fill="hold" grpId="0" nodeType="withEffect">
                                  <p:stCondLst>
                                    <p:cond delay="0"/>
                                  </p:stCondLst>
                                  <p:childTnLst>
                                    <p:set>
                                      <p:cBhvr>
                                        <p:cTn id="84" dur="1" fill="hold">
                                          <p:stCondLst>
                                            <p:cond delay="0"/>
                                          </p:stCondLst>
                                        </p:cTn>
                                        <p:tgtEl>
                                          <p:spTgt spid="39"/>
                                        </p:tgtEl>
                                        <p:attrNameLst>
                                          <p:attrName>style.visibility</p:attrName>
                                        </p:attrNameLst>
                                      </p:cBhvr>
                                      <p:to>
                                        <p:strVal val="visible"/>
                                      </p:to>
                                    </p:set>
                                    <p:anim calcmode="lin" valueType="num">
                                      <p:cBhvr additive="base">
                                        <p:cTn id="85" dur="500" fill="hold"/>
                                        <p:tgtEl>
                                          <p:spTgt spid="39"/>
                                        </p:tgtEl>
                                        <p:attrNameLst>
                                          <p:attrName>ppt_x</p:attrName>
                                        </p:attrNameLst>
                                      </p:cBhvr>
                                      <p:tavLst>
                                        <p:tav tm="0">
                                          <p:val>
                                            <p:strVal val="1+#ppt_w/2"/>
                                          </p:val>
                                        </p:tav>
                                        <p:tav tm="100000">
                                          <p:val>
                                            <p:strVal val="#ppt_x"/>
                                          </p:val>
                                        </p:tav>
                                      </p:tavLst>
                                    </p:anim>
                                    <p:anim calcmode="lin" valueType="num">
                                      <p:cBhvr additive="base">
                                        <p:cTn id="86"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8" grpId="0"/>
      <p:bldP spid="39" grpId="0"/>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4" grpId="0" animBg="1"/>
      <p:bldP spid="23" grpId="0" animBg="1"/>
      <p:bldP spid="27" grpId="0" animBg="1"/>
      <p:bldP spid="28" grpId="0" build="p">
        <p:tmplLst>
          <p:tmpl lvl="1">
            <p:tnLst>
              <p:par>
                <p:cTn presetID="2" presetClass="entr" presetSubtype="4"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build="p">
        <p:tmplLst>
          <p:tmpl lvl="1">
            <p:tnLst>
              <p:par>
                <p:cTn presetID="2" presetClass="entr" presetSubtype="4"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1" grpId="0" build="p">
        <p:tmplLst>
          <p:tmpl lvl="1">
            <p:tnLst>
              <p:par>
                <p:cTn presetID="2" presetClass="entr" presetSubtype="4" fill="hold" nodeType="with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1+#ppt_h/2"/>
                          </p:val>
                        </p:tav>
                        <p:tav tm="100000">
                          <p:val>
                            <p:strVal val="#ppt_y"/>
                          </p:val>
                        </p:tav>
                      </p:tavLst>
                    </p:anim>
                  </p:childTnLst>
                </p:cTn>
              </p:par>
            </p:tnLst>
          </p:tmpl>
        </p:tmplLst>
      </p:bldP>
      <p:bldP spid="32" grpId="0" build="p">
        <p:tmplLst>
          <p:tmpl lvl="1">
            <p:tnLst>
              <p:par>
                <p:cTn presetID="2" presetClass="entr" presetSubtype="4"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 presetClass="entr" presetSubtype="4"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5" grpId="0" build="p">
        <p:tmplLst>
          <p:tmpl lvl="1">
            <p:tnLst>
              <p:par>
                <p:cTn presetID="2" presetClass="entr" presetSubtype="4"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Lst>
  </p:timing>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6 Items">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4" name="正方形/長方形 13"/>
          <p:cNvSpPr>
            <a:spLocks/>
          </p:cNvSpPr>
          <p:nvPr userDrawn="1"/>
        </p:nvSpPr>
        <p:spPr>
          <a:xfrm>
            <a:off x="934891" y="2656704"/>
            <a:ext cx="4401866" cy="759127"/>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17" name="図 16"/>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38183" y="3415832"/>
            <a:ext cx="5198574" cy="421062"/>
          </a:xfrm>
          <a:prstGeom prst="rect">
            <a:avLst/>
          </a:prstGeom>
        </p:spPr>
      </p:pic>
      <p:pic>
        <p:nvPicPr>
          <p:cNvPr id="22" name="図 21"/>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6168723" y="3415832"/>
            <a:ext cx="5198574" cy="421062"/>
          </a:xfrm>
          <a:prstGeom prst="rect">
            <a:avLst/>
          </a:prstGeom>
        </p:spPr>
      </p:pic>
      <p:sp>
        <p:nvSpPr>
          <p:cNvPr id="23" name="正方形/長方形 22"/>
          <p:cNvSpPr>
            <a:spLocks/>
          </p:cNvSpPr>
          <p:nvPr userDrawn="1"/>
        </p:nvSpPr>
        <p:spPr>
          <a:xfrm>
            <a:off x="13030845" y="2656704"/>
            <a:ext cx="4401866" cy="759127"/>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4" name="図 23"/>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2222631" y="3415832"/>
            <a:ext cx="5198574" cy="421062"/>
          </a:xfrm>
          <a:prstGeom prst="rect">
            <a:avLst/>
          </a:prstGeom>
        </p:spPr>
      </p:pic>
      <p:sp>
        <p:nvSpPr>
          <p:cNvPr id="27" name="正方形/長方形 26"/>
          <p:cNvSpPr>
            <a:spLocks/>
          </p:cNvSpPr>
          <p:nvPr userDrawn="1"/>
        </p:nvSpPr>
        <p:spPr>
          <a:xfrm>
            <a:off x="6977818" y="2656704"/>
            <a:ext cx="4401866" cy="759127"/>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テキスト プレースホルダー 11"/>
          <p:cNvSpPr>
            <a:spLocks noGrp="1"/>
          </p:cNvSpPr>
          <p:nvPr>
            <p:ph type="body" sz="quarter" idx="15" hasCustomPrompt="1"/>
          </p:nvPr>
        </p:nvSpPr>
        <p:spPr>
          <a:xfrm>
            <a:off x="1000270" y="2692884"/>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29" name="テキスト プレースホルダー 11"/>
          <p:cNvSpPr>
            <a:spLocks noGrp="1"/>
          </p:cNvSpPr>
          <p:nvPr>
            <p:ph type="body" sz="quarter" idx="16" hasCustomPrompt="1"/>
          </p:nvPr>
        </p:nvSpPr>
        <p:spPr>
          <a:xfrm>
            <a:off x="7043101" y="2692884"/>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31" name="テキスト プレースホルダー 11"/>
          <p:cNvSpPr>
            <a:spLocks noGrp="1"/>
          </p:cNvSpPr>
          <p:nvPr>
            <p:ph type="body" sz="quarter" idx="18" hasCustomPrompt="1"/>
          </p:nvPr>
        </p:nvSpPr>
        <p:spPr>
          <a:xfrm>
            <a:off x="13142710" y="2692884"/>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32" name="テキスト プレースホルダー 11"/>
          <p:cNvSpPr>
            <a:spLocks noGrp="1"/>
          </p:cNvSpPr>
          <p:nvPr>
            <p:ph type="body" sz="quarter" idx="19" hasCustomPrompt="1"/>
          </p:nvPr>
        </p:nvSpPr>
        <p:spPr>
          <a:xfrm>
            <a:off x="904764" y="3504791"/>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3" name="テキスト プレースホルダー 11"/>
          <p:cNvSpPr>
            <a:spLocks noGrp="1"/>
          </p:cNvSpPr>
          <p:nvPr>
            <p:ph type="body" sz="quarter" idx="20" hasCustomPrompt="1"/>
          </p:nvPr>
        </p:nvSpPr>
        <p:spPr>
          <a:xfrm>
            <a:off x="6947691" y="3512817"/>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35" name="テキスト プレースホルダー 11"/>
          <p:cNvSpPr>
            <a:spLocks noGrp="1"/>
          </p:cNvSpPr>
          <p:nvPr>
            <p:ph type="body" sz="quarter" idx="22" hasCustomPrompt="1"/>
          </p:nvPr>
        </p:nvSpPr>
        <p:spPr>
          <a:xfrm>
            <a:off x="13030845" y="3512817"/>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25" name="正方形/長方形 24"/>
          <p:cNvSpPr>
            <a:spLocks/>
          </p:cNvSpPr>
          <p:nvPr userDrawn="1"/>
        </p:nvSpPr>
        <p:spPr>
          <a:xfrm>
            <a:off x="934891" y="5973409"/>
            <a:ext cx="4401866" cy="759127"/>
          </a:xfrm>
          <a:prstGeom prst="rect">
            <a:avLst/>
          </a:prstGeom>
          <a:gradFill flip="none" rotWithShape="1">
            <a:gsLst>
              <a:gs pos="0">
                <a:schemeClr val="bg1">
                  <a:lumMod val="90000"/>
                  <a:lumOff val="10000"/>
                </a:schemeClr>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26" name="図 25"/>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6168723" y="6732537"/>
            <a:ext cx="5198574" cy="421062"/>
          </a:xfrm>
          <a:prstGeom prst="rect">
            <a:avLst/>
          </a:prstGeom>
        </p:spPr>
      </p:pic>
      <p:sp>
        <p:nvSpPr>
          <p:cNvPr id="30" name="正方形/長方形 29"/>
          <p:cNvSpPr>
            <a:spLocks/>
          </p:cNvSpPr>
          <p:nvPr userDrawn="1"/>
        </p:nvSpPr>
        <p:spPr>
          <a:xfrm>
            <a:off x="13030845" y="5973409"/>
            <a:ext cx="4401866" cy="759127"/>
          </a:xfrm>
          <a:prstGeom prst="rect">
            <a:avLst/>
          </a:prstGeom>
          <a:gradFill flip="none" rotWithShape="1">
            <a:gsLst>
              <a:gs pos="0">
                <a:schemeClr val="bg1">
                  <a:lumMod val="90000"/>
                  <a:lumOff val="10000"/>
                </a:schemeClr>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pic>
        <p:nvPicPr>
          <p:cNvPr id="34" name="図 33"/>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2222631" y="6732537"/>
            <a:ext cx="5198574" cy="421062"/>
          </a:xfrm>
          <a:prstGeom prst="rect">
            <a:avLst/>
          </a:prstGeom>
        </p:spPr>
      </p:pic>
      <p:sp>
        <p:nvSpPr>
          <p:cNvPr id="36" name="正方形/長方形 35"/>
          <p:cNvSpPr>
            <a:spLocks/>
          </p:cNvSpPr>
          <p:nvPr userDrawn="1"/>
        </p:nvSpPr>
        <p:spPr>
          <a:xfrm>
            <a:off x="6977818" y="5973409"/>
            <a:ext cx="4401866" cy="759127"/>
          </a:xfrm>
          <a:prstGeom prst="rect">
            <a:avLst/>
          </a:prstGeom>
          <a:gradFill flip="none" rotWithShape="1">
            <a:gsLst>
              <a:gs pos="0">
                <a:schemeClr val="accent1">
                  <a:lumMod val="50000"/>
                </a:schemeClr>
              </a:gs>
              <a:gs pos="50000">
                <a:schemeClr val="accent1"/>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37" name="テキスト プレースホルダー 11"/>
          <p:cNvSpPr>
            <a:spLocks noGrp="1"/>
          </p:cNvSpPr>
          <p:nvPr>
            <p:ph type="body" sz="quarter" idx="23" hasCustomPrompt="1"/>
          </p:nvPr>
        </p:nvSpPr>
        <p:spPr>
          <a:xfrm>
            <a:off x="1000270" y="6009589"/>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40" name="テキスト プレースホルダー 11"/>
          <p:cNvSpPr>
            <a:spLocks noGrp="1"/>
          </p:cNvSpPr>
          <p:nvPr>
            <p:ph type="body" sz="quarter" idx="24" hasCustomPrompt="1"/>
          </p:nvPr>
        </p:nvSpPr>
        <p:spPr>
          <a:xfrm>
            <a:off x="7043101" y="6009589"/>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41" name="テキスト プレースホルダー 11"/>
          <p:cNvSpPr>
            <a:spLocks noGrp="1"/>
          </p:cNvSpPr>
          <p:nvPr>
            <p:ph type="body" sz="quarter" idx="25" hasCustomPrompt="1"/>
          </p:nvPr>
        </p:nvSpPr>
        <p:spPr>
          <a:xfrm>
            <a:off x="13142710" y="6009589"/>
            <a:ext cx="4178136" cy="686765"/>
          </a:xfrm>
        </p:spPr>
        <p:txBody>
          <a:bodyPr anchor="ctr">
            <a:no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42" name="テキスト プレースホルダー 11"/>
          <p:cNvSpPr>
            <a:spLocks noGrp="1"/>
          </p:cNvSpPr>
          <p:nvPr>
            <p:ph type="body" sz="quarter" idx="26" hasCustomPrompt="1"/>
          </p:nvPr>
        </p:nvSpPr>
        <p:spPr>
          <a:xfrm>
            <a:off x="904764" y="6821496"/>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43" name="テキスト プレースホルダー 11"/>
          <p:cNvSpPr>
            <a:spLocks noGrp="1"/>
          </p:cNvSpPr>
          <p:nvPr>
            <p:ph type="body" sz="quarter" idx="27" hasCustomPrompt="1"/>
          </p:nvPr>
        </p:nvSpPr>
        <p:spPr>
          <a:xfrm>
            <a:off x="6947691" y="6829522"/>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sp>
        <p:nvSpPr>
          <p:cNvPr id="44" name="テキスト プレースホルダー 11"/>
          <p:cNvSpPr>
            <a:spLocks noGrp="1"/>
          </p:cNvSpPr>
          <p:nvPr>
            <p:ph type="body" sz="quarter" idx="28" hasCustomPrompt="1"/>
          </p:nvPr>
        </p:nvSpPr>
        <p:spPr>
          <a:xfrm>
            <a:off x="13030845" y="6829522"/>
            <a:ext cx="4401866" cy="2122570"/>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400" baseline="0">
                <a:solidFill>
                  <a:schemeClr val="bg1">
                    <a:lumMod val="90000"/>
                    <a:lumOff val="10000"/>
                  </a:schemeClr>
                </a:solidFill>
              </a:defRPr>
            </a:lvl1pPr>
          </a:lstStyle>
          <a:p>
            <a:pPr lvl="0"/>
            <a:r>
              <a:rPr lang="en-US" dirty="0"/>
              <a:t>Text Here</a:t>
            </a:r>
          </a:p>
        </p:txBody>
      </p:sp>
      <p:pic>
        <p:nvPicPr>
          <p:cNvPr id="45" name="図 44"/>
          <p:cNvPicPr>
            <a:picLocks noChangeAspect="1"/>
          </p:cNvPicPr>
          <p:nvPr userDrawn="1"/>
        </p:nvPicPr>
        <p:blipFill rotWithShape="1">
          <a:blip r:embed="rId5">
            <a:extLst>
              <a:ext uri="{28A0092B-C50C-407E-A947-70E740481C1C}">
                <a14:useLocalDpi xmlns:a14="http://schemas.microsoft.com/office/drawing/2010/main" val="0"/>
              </a:ext>
            </a:extLst>
          </a:blip>
          <a:srcRect l="26741"/>
          <a:stretch/>
        </p:blipFill>
        <p:spPr>
          <a:xfrm>
            <a:off x="138183" y="6732536"/>
            <a:ext cx="5198574" cy="421062"/>
          </a:xfrm>
          <a:prstGeom prst="rect">
            <a:avLst/>
          </a:prstGeom>
        </p:spPr>
      </p:pic>
    </p:spTree>
    <p:extLst>
      <p:ext uri="{BB962C8B-B14F-4D97-AF65-F5344CB8AC3E}">
        <p14:creationId xmlns:p14="http://schemas.microsoft.com/office/powerpoint/2010/main" val="91213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14" presetClass="entr" presetSubtype="1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randombar(horizontal)">
                                      <p:cBhvr>
                                        <p:cTn id="23" dur="500"/>
                                        <p:tgtEl>
                                          <p:spTgt spid="14"/>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8">
                                            <p:txEl>
                                              <p:pRg st="0" end="0"/>
                                            </p:txEl>
                                          </p:spTgt>
                                        </p:tgtEl>
                                        <p:attrNameLst>
                                          <p:attrName>style.visibility</p:attrName>
                                        </p:attrNameLst>
                                      </p:cBhvr>
                                      <p:to>
                                        <p:strVal val="visible"/>
                                      </p:to>
                                    </p:set>
                                    <p:animEffect transition="in" filter="randombar(horizontal)">
                                      <p:cBhvr>
                                        <p:cTn id="26" dur="500"/>
                                        <p:tgtEl>
                                          <p:spTgt spid="28">
                                            <p:txEl>
                                              <p:pRg st="0" end="0"/>
                                            </p:txEl>
                                          </p:spTgt>
                                        </p:tgtEl>
                                      </p:cBhvr>
                                    </p:animEffect>
                                  </p:childTnLst>
                                </p:cTn>
                              </p:par>
                              <p:par>
                                <p:cTn id="27" presetID="14" presetClass="entr" presetSubtype="1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randombar(horizontal)">
                                      <p:cBhvr>
                                        <p:cTn id="29" dur="500"/>
                                        <p:tgtEl>
                                          <p:spTgt spid="17"/>
                                        </p:tgtEl>
                                      </p:cBhvr>
                                    </p:animEffect>
                                  </p:childTnLst>
                                </p:cTn>
                              </p:par>
                            </p:childTnLst>
                          </p:cTn>
                        </p:par>
                        <p:par>
                          <p:cTn id="30" fill="hold">
                            <p:stCondLst>
                              <p:cond delay="1000"/>
                            </p:stCondLst>
                            <p:childTnLst>
                              <p:par>
                                <p:cTn id="31" presetID="14" presetClass="entr" presetSubtype="10" fill="hold" grpId="0" nodeType="afterEffect">
                                  <p:stCondLst>
                                    <p:cond delay="0"/>
                                  </p:stCondLst>
                                  <p:childTnLst>
                                    <p:set>
                                      <p:cBhvr>
                                        <p:cTn id="32" dur="1" fill="hold">
                                          <p:stCondLst>
                                            <p:cond delay="0"/>
                                          </p:stCondLst>
                                        </p:cTn>
                                        <p:tgtEl>
                                          <p:spTgt spid="32">
                                            <p:txEl>
                                              <p:pRg st="0" end="0"/>
                                            </p:txEl>
                                          </p:spTgt>
                                        </p:tgtEl>
                                        <p:attrNameLst>
                                          <p:attrName>style.visibility</p:attrName>
                                        </p:attrNameLst>
                                      </p:cBhvr>
                                      <p:to>
                                        <p:strVal val="visible"/>
                                      </p:to>
                                    </p:set>
                                    <p:animEffect transition="in" filter="randombar(horizontal)">
                                      <p:cBhvr>
                                        <p:cTn id="33" dur="500"/>
                                        <p:tgtEl>
                                          <p:spTgt spid="32">
                                            <p:txEl>
                                              <p:pRg st="0" end="0"/>
                                            </p:txEl>
                                          </p:spTgt>
                                        </p:tgtEl>
                                      </p:cBhvr>
                                    </p:animEffect>
                                  </p:childTnLst>
                                </p:cTn>
                              </p:par>
                            </p:childTnLst>
                          </p:cTn>
                        </p:par>
                        <p:par>
                          <p:cTn id="34" fill="hold">
                            <p:stCondLst>
                              <p:cond delay="1500"/>
                            </p:stCondLst>
                            <p:childTnLst>
                              <p:par>
                                <p:cTn id="35" presetID="14" presetClass="entr" presetSubtype="10" fill="hold" grpId="0"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randombar(horizontal)">
                                      <p:cBhvr>
                                        <p:cTn id="37" dur="500"/>
                                        <p:tgtEl>
                                          <p:spTgt spid="27"/>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29">
                                            <p:txEl>
                                              <p:pRg st="0" end="0"/>
                                            </p:txEl>
                                          </p:spTgt>
                                        </p:tgtEl>
                                        <p:attrNameLst>
                                          <p:attrName>style.visibility</p:attrName>
                                        </p:attrNameLst>
                                      </p:cBhvr>
                                      <p:to>
                                        <p:strVal val="visible"/>
                                      </p:to>
                                    </p:set>
                                    <p:animEffect transition="in" filter="randombar(horizontal)">
                                      <p:cBhvr>
                                        <p:cTn id="40" dur="500"/>
                                        <p:tgtEl>
                                          <p:spTgt spid="29">
                                            <p:txEl>
                                              <p:pRg st="0" end="0"/>
                                            </p:txEl>
                                          </p:spTgt>
                                        </p:tgtEl>
                                      </p:cBhvr>
                                    </p:animEffect>
                                  </p:childTnLst>
                                </p:cTn>
                              </p:par>
                              <p:par>
                                <p:cTn id="41" presetID="14" presetClass="entr" presetSubtype="10"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randombar(horizontal)">
                                      <p:cBhvr>
                                        <p:cTn id="43" dur="500"/>
                                        <p:tgtEl>
                                          <p:spTgt spid="22"/>
                                        </p:tgtEl>
                                      </p:cBhvr>
                                    </p:animEffect>
                                  </p:childTnLst>
                                </p:cTn>
                              </p:par>
                            </p:childTnLst>
                          </p:cTn>
                        </p:par>
                        <p:par>
                          <p:cTn id="44" fill="hold">
                            <p:stCondLst>
                              <p:cond delay="2000"/>
                            </p:stCondLst>
                            <p:childTnLst>
                              <p:par>
                                <p:cTn id="45" presetID="14" presetClass="entr" presetSubtype="10" fill="hold" grpId="0" nodeType="afterEffect">
                                  <p:stCondLst>
                                    <p:cond delay="0"/>
                                  </p:stCondLst>
                                  <p:childTnLst>
                                    <p:set>
                                      <p:cBhvr>
                                        <p:cTn id="46" dur="1" fill="hold">
                                          <p:stCondLst>
                                            <p:cond delay="0"/>
                                          </p:stCondLst>
                                        </p:cTn>
                                        <p:tgtEl>
                                          <p:spTgt spid="33">
                                            <p:txEl>
                                              <p:pRg st="0" end="0"/>
                                            </p:txEl>
                                          </p:spTgt>
                                        </p:tgtEl>
                                        <p:attrNameLst>
                                          <p:attrName>style.visibility</p:attrName>
                                        </p:attrNameLst>
                                      </p:cBhvr>
                                      <p:to>
                                        <p:strVal val="visible"/>
                                      </p:to>
                                    </p:set>
                                    <p:animEffect transition="in" filter="randombar(horizontal)">
                                      <p:cBhvr>
                                        <p:cTn id="47" dur="500"/>
                                        <p:tgtEl>
                                          <p:spTgt spid="33">
                                            <p:txEl>
                                              <p:pRg st="0" end="0"/>
                                            </p:txEl>
                                          </p:spTgt>
                                        </p:tgtEl>
                                      </p:cBhvr>
                                    </p:animEffect>
                                  </p:childTnLst>
                                </p:cTn>
                              </p:par>
                            </p:childTnLst>
                          </p:cTn>
                        </p:par>
                        <p:par>
                          <p:cTn id="48" fill="hold">
                            <p:stCondLst>
                              <p:cond delay="2500"/>
                            </p:stCondLst>
                            <p:childTnLst>
                              <p:par>
                                <p:cTn id="49" presetID="14" presetClass="entr" presetSubtype="10" fill="hold" grpId="0" nodeType="after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randombar(horizontal)">
                                      <p:cBhvr>
                                        <p:cTn id="51" dur="500"/>
                                        <p:tgtEl>
                                          <p:spTgt spid="23"/>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31">
                                            <p:txEl>
                                              <p:pRg st="0" end="0"/>
                                            </p:txEl>
                                          </p:spTgt>
                                        </p:tgtEl>
                                        <p:attrNameLst>
                                          <p:attrName>style.visibility</p:attrName>
                                        </p:attrNameLst>
                                      </p:cBhvr>
                                      <p:to>
                                        <p:strVal val="visible"/>
                                      </p:to>
                                    </p:set>
                                    <p:animEffect transition="in" filter="randombar(horizontal)">
                                      <p:cBhvr>
                                        <p:cTn id="54" dur="500"/>
                                        <p:tgtEl>
                                          <p:spTgt spid="31">
                                            <p:txEl>
                                              <p:pRg st="0" end="0"/>
                                            </p:txEl>
                                          </p:spTgt>
                                        </p:tgtEl>
                                      </p:cBhvr>
                                    </p:animEffect>
                                  </p:childTnLst>
                                </p:cTn>
                              </p:par>
                              <p:par>
                                <p:cTn id="55" presetID="14" presetClass="entr" presetSubtype="10" fill="hold"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randombar(horizontal)">
                                      <p:cBhvr>
                                        <p:cTn id="57" dur="500"/>
                                        <p:tgtEl>
                                          <p:spTgt spid="24"/>
                                        </p:tgtEl>
                                      </p:cBhvr>
                                    </p:animEffect>
                                  </p:childTnLst>
                                </p:cTn>
                              </p:par>
                            </p:childTnLst>
                          </p:cTn>
                        </p:par>
                        <p:par>
                          <p:cTn id="58" fill="hold">
                            <p:stCondLst>
                              <p:cond delay="3000"/>
                            </p:stCondLst>
                            <p:childTnLst>
                              <p:par>
                                <p:cTn id="59" presetID="14" presetClass="entr" presetSubtype="10" fill="hold" grpId="0" nodeType="afterEffect">
                                  <p:stCondLst>
                                    <p:cond delay="0"/>
                                  </p:stCondLst>
                                  <p:childTnLst>
                                    <p:set>
                                      <p:cBhvr>
                                        <p:cTn id="60" dur="1" fill="hold">
                                          <p:stCondLst>
                                            <p:cond delay="0"/>
                                          </p:stCondLst>
                                        </p:cTn>
                                        <p:tgtEl>
                                          <p:spTgt spid="35">
                                            <p:txEl>
                                              <p:pRg st="0" end="0"/>
                                            </p:txEl>
                                          </p:spTgt>
                                        </p:tgtEl>
                                        <p:attrNameLst>
                                          <p:attrName>style.visibility</p:attrName>
                                        </p:attrNameLst>
                                      </p:cBhvr>
                                      <p:to>
                                        <p:strVal val="visible"/>
                                      </p:to>
                                    </p:set>
                                    <p:animEffect transition="in" filter="randombar(horizontal)">
                                      <p:cBhvr>
                                        <p:cTn id="61" dur="500"/>
                                        <p:tgtEl>
                                          <p:spTgt spid="35">
                                            <p:txEl>
                                              <p:pRg st="0" end="0"/>
                                            </p:txEl>
                                          </p:spTgt>
                                        </p:tgtEl>
                                      </p:cBhvr>
                                    </p:animEffect>
                                  </p:childTnLst>
                                </p:cTn>
                              </p:par>
                            </p:childTnLst>
                          </p:cTn>
                        </p:par>
                        <p:par>
                          <p:cTn id="62" fill="hold">
                            <p:stCondLst>
                              <p:cond delay="3500"/>
                            </p:stCondLst>
                            <p:childTnLst>
                              <p:par>
                                <p:cTn id="63" presetID="14" presetClass="entr" presetSubtype="10"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randombar(horizontal)">
                                      <p:cBhvr>
                                        <p:cTn id="65" dur="500"/>
                                        <p:tgtEl>
                                          <p:spTgt spid="25"/>
                                        </p:tgtEl>
                                      </p:cBhvr>
                                    </p:animEffect>
                                  </p:childTnLst>
                                </p:cTn>
                              </p:par>
                              <p:par>
                                <p:cTn id="66" presetID="14" presetClass="entr" presetSubtype="10" fill="hold" nodeType="with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randombar(horizontal)">
                                      <p:cBhvr>
                                        <p:cTn id="68" dur="500"/>
                                        <p:tgtEl>
                                          <p:spTgt spid="45"/>
                                        </p:tgtEl>
                                      </p:cBhvr>
                                    </p:animEffect>
                                  </p:childTnLst>
                                </p:cTn>
                              </p:par>
                              <p:par>
                                <p:cTn id="69" presetID="14" presetClass="entr" presetSubtype="10" fill="hold" grpId="0" nodeType="withEffect">
                                  <p:stCondLst>
                                    <p:cond delay="0"/>
                                  </p:stCondLst>
                                  <p:childTnLst>
                                    <p:set>
                                      <p:cBhvr>
                                        <p:cTn id="70" dur="1" fill="hold">
                                          <p:stCondLst>
                                            <p:cond delay="0"/>
                                          </p:stCondLst>
                                        </p:cTn>
                                        <p:tgtEl>
                                          <p:spTgt spid="37">
                                            <p:txEl>
                                              <p:pRg st="0" end="0"/>
                                            </p:txEl>
                                          </p:spTgt>
                                        </p:tgtEl>
                                        <p:attrNameLst>
                                          <p:attrName>style.visibility</p:attrName>
                                        </p:attrNameLst>
                                      </p:cBhvr>
                                      <p:to>
                                        <p:strVal val="visible"/>
                                      </p:to>
                                    </p:set>
                                    <p:animEffect transition="in" filter="randombar(horizontal)">
                                      <p:cBhvr>
                                        <p:cTn id="71" dur="500"/>
                                        <p:tgtEl>
                                          <p:spTgt spid="37">
                                            <p:txEl>
                                              <p:pRg st="0" end="0"/>
                                            </p:txEl>
                                          </p:spTgt>
                                        </p:tgtEl>
                                      </p:cBhvr>
                                    </p:animEffect>
                                  </p:childTnLst>
                                </p:cTn>
                              </p:par>
                            </p:childTnLst>
                          </p:cTn>
                        </p:par>
                        <p:par>
                          <p:cTn id="72" fill="hold">
                            <p:stCondLst>
                              <p:cond delay="4000"/>
                            </p:stCondLst>
                            <p:childTnLst>
                              <p:par>
                                <p:cTn id="73" presetID="14" presetClass="entr" presetSubtype="10" fill="hold" grpId="0" nodeType="afterEffect">
                                  <p:stCondLst>
                                    <p:cond delay="0"/>
                                  </p:stCondLst>
                                  <p:childTnLst>
                                    <p:set>
                                      <p:cBhvr>
                                        <p:cTn id="74" dur="1" fill="hold">
                                          <p:stCondLst>
                                            <p:cond delay="0"/>
                                          </p:stCondLst>
                                        </p:cTn>
                                        <p:tgtEl>
                                          <p:spTgt spid="42">
                                            <p:txEl>
                                              <p:pRg st="0" end="0"/>
                                            </p:txEl>
                                          </p:spTgt>
                                        </p:tgtEl>
                                        <p:attrNameLst>
                                          <p:attrName>style.visibility</p:attrName>
                                        </p:attrNameLst>
                                      </p:cBhvr>
                                      <p:to>
                                        <p:strVal val="visible"/>
                                      </p:to>
                                    </p:set>
                                    <p:animEffect transition="in" filter="randombar(horizontal)">
                                      <p:cBhvr>
                                        <p:cTn id="75" dur="500"/>
                                        <p:tgtEl>
                                          <p:spTgt spid="42">
                                            <p:txEl>
                                              <p:pRg st="0" end="0"/>
                                            </p:txEl>
                                          </p:spTgt>
                                        </p:tgtEl>
                                      </p:cBhvr>
                                    </p:animEffect>
                                  </p:childTnLst>
                                </p:cTn>
                              </p:par>
                            </p:childTnLst>
                          </p:cTn>
                        </p:par>
                        <p:par>
                          <p:cTn id="76" fill="hold">
                            <p:stCondLst>
                              <p:cond delay="4500"/>
                            </p:stCondLst>
                            <p:childTnLst>
                              <p:par>
                                <p:cTn id="77" presetID="14" presetClass="entr" presetSubtype="10" fill="hold" grpId="0" nodeType="after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randombar(horizontal)">
                                      <p:cBhvr>
                                        <p:cTn id="79" dur="500"/>
                                        <p:tgtEl>
                                          <p:spTgt spid="36"/>
                                        </p:tgtEl>
                                      </p:cBhvr>
                                    </p:animEffect>
                                  </p:childTnLst>
                                </p:cTn>
                              </p:par>
                              <p:par>
                                <p:cTn id="80" presetID="14" presetClass="entr" presetSubtype="10" fill="hold" grpId="0" nodeType="withEffect">
                                  <p:stCondLst>
                                    <p:cond delay="0"/>
                                  </p:stCondLst>
                                  <p:childTnLst>
                                    <p:set>
                                      <p:cBhvr>
                                        <p:cTn id="81" dur="1" fill="hold">
                                          <p:stCondLst>
                                            <p:cond delay="0"/>
                                          </p:stCondLst>
                                        </p:cTn>
                                        <p:tgtEl>
                                          <p:spTgt spid="40">
                                            <p:txEl>
                                              <p:pRg st="0" end="0"/>
                                            </p:txEl>
                                          </p:spTgt>
                                        </p:tgtEl>
                                        <p:attrNameLst>
                                          <p:attrName>style.visibility</p:attrName>
                                        </p:attrNameLst>
                                      </p:cBhvr>
                                      <p:to>
                                        <p:strVal val="visible"/>
                                      </p:to>
                                    </p:set>
                                    <p:animEffect transition="in" filter="randombar(horizontal)">
                                      <p:cBhvr>
                                        <p:cTn id="82" dur="500"/>
                                        <p:tgtEl>
                                          <p:spTgt spid="40">
                                            <p:txEl>
                                              <p:pRg st="0" end="0"/>
                                            </p:txEl>
                                          </p:spTgt>
                                        </p:tgtEl>
                                      </p:cBhvr>
                                    </p:animEffect>
                                  </p:childTnLst>
                                </p:cTn>
                              </p:par>
                              <p:par>
                                <p:cTn id="83" presetID="14" presetClass="entr" presetSubtype="10" fill="hold" nodeType="with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randombar(horizontal)">
                                      <p:cBhvr>
                                        <p:cTn id="85" dur="500"/>
                                        <p:tgtEl>
                                          <p:spTgt spid="26"/>
                                        </p:tgtEl>
                                      </p:cBhvr>
                                    </p:animEffect>
                                  </p:childTnLst>
                                </p:cTn>
                              </p:par>
                            </p:childTnLst>
                          </p:cTn>
                        </p:par>
                        <p:par>
                          <p:cTn id="86" fill="hold">
                            <p:stCondLst>
                              <p:cond delay="5000"/>
                            </p:stCondLst>
                            <p:childTnLst>
                              <p:par>
                                <p:cTn id="87" presetID="14" presetClass="entr" presetSubtype="10" fill="hold" grpId="0" nodeType="afterEffect">
                                  <p:stCondLst>
                                    <p:cond delay="0"/>
                                  </p:stCondLst>
                                  <p:childTnLst>
                                    <p:set>
                                      <p:cBhvr>
                                        <p:cTn id="88" dur="1" fill="hold">
                                          <p:stCondLst>
                                            <p:cond delay="0"/>
                                          </p:stCondLst>
                                        </p:cTn>
                                        <p:tgtEl>
                                          <p:spTgt spid="43">
                                            <p:txEl>
                                              <p:pRg st="0" end="0"/>
                                            </p:txEl>
                                          </p:spTgt>
                                        </p:tgtEl>
                                        <p:attrNameLst>
                                          <p:attrName>style.visibility</p:attrName>
                                        </p:attrNameLst>
                                      </p:cBhvr>
                                      <p:to>
                                        <p:strVal val="visible"/>
                                      </p:to>
                                    </p:set>
                                    <p:animEffect transition="in" filter="randombar(horizontal)">
                                      <p:cBhvr>
                                        <p:cTn id="89" dur="500"/>
                                        <p:tgtEl>
                                          <p:spTgt spid="43">
                                            <p:txEl>
                                              <p:pRg st="0" end="0"/>
                                            </p:txEl>
                                          </p:spTgt>
                                        </p:tgtEl>
                                      </p:cBhvr>
                                    </p:animEffect>
                                  </p:childTnLst>
                                </p:cTn>
                              </p:par>
                            </p:childTnLst>
                          </p:cTn>
                        </p:par>
                        <p:par>
                          <p:cTn id="90" fill="hold">
                            <p:stCondLst>
                              <p:cond delay="5500"/>
                            </p:stCondLst>
                            <p:childTnLst>
                              <p:par>
                                <p:cTn id="91" presetID="14" presetClass="entr" presetSubtype="10" fill="hold" grpId="0"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randombar(horizontal)">
                                      <p:cBhvr>
                                        <p:cTn id="93" dur="500"/>
                                        <p:tgtEl>
                                          <p:spTgt spid="30"/>
                                        </p:tgtEl>
                                      </p:cBhvr>
                                    </p:animEffect>
                                  </p:childTnLst>
                                </p:cTn>
                              </p:par>
                              <p:par>
                                <p:cTn id="94" presetID="14" presetClass="entr" presetSubtype="10" fill="hold" grpId="0" nodeType="withEffect">
                                  <p:stCondLst>
                                    <p:cond delay="0"/>
                                  </p:stCondLst>
                                  <p:childTnLst>
                                    <p:set>
                                      <p:cBhvr>
                                        <p:cTn id="95" dur="1" fill="hold">
                                          <p:stCondLst>
                                            <p:cond delay="0"/>
                                          </p:stCondLst>
                                        </p:cTn>
                                        <p:tgtEl>
                                          <p:spTgt spid="41">
                                            <p:txEl>
                                              <p:pRg st="0" end="0"/>
                                            </p:txEl>
                                          </p:spTgt>
                                        </p:tgtEl>
                                        <p:attrNameLst>
                                          <p:attrName>style.visibility</p:attrName>
                                        </p:attrNameLst>
                                      </p:cBhvr>
                                      <p:to>
                                        <p:strVal val="visible"/>
                                      </p:to>
                                    </p:set>
                                    <p:animEffect transition="in" filter="randombar(horizontal)">
                                      <p:cBhvr>
                                        <p:cTn id="96" dur="500"/>
                                        <p:tgtEl>
                                          <p:spTgt spid="41">
                                            <p:txEl>
                                              <p:pRg st="0" end="0"/>
                                            </p:txEl>
                                          </p:spTgt>
                                        </p:tgtEl>
                                      </p:cBhvr>
                                    </p:animEffect>
                                  </p:childTnLst>
                                </p:cTn>
                              </p:par>
                              <p:par>
                                <p:cTn id="97" presetID="14" presetClass="entr" presetSubtype="10" fill="hold" nodeType="withEffect">
                                  <p:stCondLst>
                                    <p:cond delay="0"/>
                                  </p:stCondLst>
                                  <p:childTnLst>
                                    <p:set>
                                      <p:cBhvr>
                                        <p:cTn id="98" dur="1" fill="hold">
                                          <p:stCondLst>
                                            <p:cond delay="0"/>
                                          </p:stCondLst>
                                        </p:cTn>
                                        <p:tgtEl>
                                          <p:spTgt spid="34"/>
                                        </p:tgtEl>
                                        <p:attrNameLst>
                                          <p:attrName>style.visibility</p:attrName>
                                        </p:attrNameLst>
                                      </p:cBhvr>
                                      <p:to>
                                        <p:strVal val="visible"/>
                                      </p:to>
                                    </p:set>
                                    <p:animEffect transition="in" filter="randombar(horizontal)">
                                      <p:cBhvr>
                                        <p:cTn id="99" dur="500"/>
                                        <p:tgtEl>
                                          <p:spTgt spid="34"/>
                                        </p:tgtEl>
                                      </p:cBhvr>
                                    </p:animEffect>
                                  </p:childTnLst>
                                </p:cTn>
                              </p:par>
                            </p:childTnLst>
                          </p:cTn>
                        </p:par>
                        <p:par>
                          <p:cTn id="100" fill="hold">
                            <p:stCondLst>
                              <p:cond delay="6000"/>
                            </p:stCondLst>
                            <p:childTnLst>
                              <p:par>
                                <p:cTn id="101" presetID="14" presetClass="entr" presetSubtype="10" fill="hold" grpId="0" nodeType="afterEffect">
                                  <p:stCondLst>
                                    <p:cond delay="0"/>
                                  </p:stCondLst>
                                  <p:childTnLst>
                                    <p:set>
                                      <p:cBhvr>
                                        <p:cTn id="102" dur="1" fill="hold">
                                          <p:stCondLst>
                                            <p:cond delay="0"/>
                                          </p:stCondLst>
                                        </p:cTn>
                                        <p:tgtEl>
                                          <p:spTgt spid="44">
                                            <p:txEl>
                                              <p:pRg st="0" end="0"/>
                                            </p:txEl>
                                          </p:spTgt>
                                        </p:tgtEl>
                                        <p:attrNameLst>
                                          <p:attrName>style.visibility</p:attrName>
                                        </p:attrNameLst>
                                      </p:cBhvr>
                                      <p:to>
                                        <p:strVal val="visible"/>
                                      </p:to>
                                    </p:set>
                                    <p:animEffect transition="in" filter="randombar(horizontal)">
                                      <p:cBhvr>
                                        <p:cTn id="103"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4" grpId="0" animBg="1"/>
      <p:bldP spid="23" grpId="0" animBg="1"/>
      <p:bldP spid="27" grpId="0" animBg="1"/>
      <p:bldP spid="28" grpId="0" build="p">
        <p:tmplLst>
          <p:tmpl lvl="1">
            <p:tnLst>
              <p:par>
                <p:cTn presetID="14" presetClass="entr" presetSubtype="10" fill="hold" nodeType="with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randombar(horizontal)">
                      <p:cBhvr>
                        <p:cTn dur="500"/>
                        <p:tgtEl>
                          <p:spTgt spid="28"/>
                        </p:tgtEl>
                      </p:cBhvr>
                    </p:animEffect>
                  </p:childTnLst>
                </p:cTn>
              </p:par>
            </p:tnLst>
          </p:tmpl>
        </p:tmplLst>
      </p:bldP>
      <p:bldP spid="29" grpId="0" build="p">
        <p:tmplLst>
          <p:tmpl lvl="1">
            <p:tnLst>
              <p:par>
                <p:cTn presetID="14" presetClass="entr" presetSubtype="10" fill="hold" nodeType="with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randombar(horizontal)">
                      <p:cBhvr>
                        <p:cTn dur="500"/>
                        <p:tgtEl>
                          <p:spTgt spid="29"/>
                        </p:tgtEl>
                      </p:cBhvr>
                    </p:animEffect>
                  </p:childTnLst>
                </p:cTn>
              </p:par>
            </p:tnLst>
          </p:tmpl>
        </p:tmplLst>
      </p:bldP>
      <p:bldP spid="31" grpId="0" build="p">
        <p:tmplLst>
          <p:tmpl lvl="1">
            <p:tnLst>
              <p:par>
                <p:cTn presetID="14" presetClass="entr" presetSubtype="10" fill="hold" nodeType="withEffect">
                  <p:stCondLst>
                    <p:cond delay="0"/>
                  </p:stCondLst>
                  <p:childTnLst>
                    <p:set>
                      <p:cBhvr>
                        <p:cTn dur="1" fill="hold">
                          <p:stCondLst>
                            <p:cond delay="0"/>
                          </p:stCondLst>
                        </p:cTn>
                        <p:tgtEl>
                          <p:spTgt spid="31"/>
                        </p:tgtEl>
                        <p:attrNameLst>
                          <p:attrName>style.visibility</p:attrName>
                        </p:attrNameLst>
                      </p:cBhvr>
                      <p:to>
                        <p:strVal val="visible"/>
                      </p:to>
                    </p:set>
                    <p:animEffect transition="in" filter="randombar(horizontal)">
                      <p:cBhvr>
                        <p:cTn dur="500"/>
                        <p:tgtEl>
                          <p:spTgt spid="31"/>
                        </p:tgtEl>
                      </p:cBhvr>
                    </p:animEffect>
                  </p:childTnLst>
                </p:cTn>
              </p:par>
            </p:tnLst>
          </p:tmpl>
        </p:tmplLst>
      </p:bldP>
      <p:bldP spid="32" grpId="0" build="p">
        <p:tmplLst>
          <p:tmpl lvl="1">
            <p:tnLst>
              <p:par>
                <p:cTn presetID="14" presetClass="entr" presetSubtype="10"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randombar(horizontal)">
                      <p:cBhvr>
                        <p:cTn dur="500"/>
                        <p:tgtEl>
                          <p:spTgt spid="32"/>
                        </p:tgtEl>
                      </p:cBhvr>
                    </p:animEffect>
                  </p:childTnLst>
                </p:cTn>
              </p:par>
            </p:tnLst>
          </p:tmpl>
        </p:tmplLst>
      </p:bldP>
      <p:bldP spid="33" grpId="0" build="p">
        <p:tmplLst>
          <p:tmpl lvl="1">
            <p:tnLst>
              <p:par>
                <p:cTn presetID="14" presetClass="entr" presetSubtype="10"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randombar(horizontal)">
                      <p:cBhvr>
                        <p:cTn dur="500"/>
                        <p:tgtEl>
                          <p:spTgt spid="33"/>
                        </p:tgtEl>
                      </p:cBhvr>
                    </p:animEffect>
                  </p:childTnLst>
                </p:cTn>
              </p:par>
            </p:tnLst>
          </p:tmpl>
        </p:tmplLst>
      </p:bldP>
      <p:bldP spid="35" grpId="0" build="p">
        <p:tmplLst>
          <p:tmpl lvl="1">
            <p:tnLst>
              <p:par>
                <p:cTn presetID="14" presetClass="entr" presetSubtype="10"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Effect transition="in" filter="randombar(horizontal)">
                      <p:cBhvr>
                        <p:cTn dur="500"/>
                        <p:tgtEl>
                          <p:spTgt spid="35"/>
                        </p:tgtEl>
                      </p:cBhvr>
                    </p:animEffect>
                  </p:childTnLst>
                </p:cTn>
              </p:par>
            </p:tnLst>
          </p:tmpl>
        </p:tmplLst>
      </p:bldP>
      <p:bldP spid="25" grpId="0" animBg="1"/>
      <p:bldP spid="30" grpId="0" animBg="1"/>
      <p:bldP spid="36" grpId="0" animBg="1"/>
      <p:bldP spid="37" grpId="0" build="p">
        <p:tmplLst>
          <p:tmpl lvl="1">
            <p:tnLst>
              <p:par>
                <p:cTn presetID="14" presetClass="entr" presetSubtype="1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randombar(horizontal)">
                      <p:cBhvr>
                        <p:cTn dur="500"/>
                        <p:tgtEl>
                          <p:spTgt spid="37"/>
                        </p:tgtEl>
                      </p:cBhvr>
                    </p:animEffect>
                  </p:childTnLst>
                </p:cTn>
              </p:par>
            </p:tnLst>
          </p:tmpl>
        </p:tmplLst>
      </p:bldP>
      <p:bldP spid="40" grpId="0" build="p">
        <p:tmplLst>
          <p:tmpl lvl="1">
            <p:tnLst>
              <p:par>
                <p:cTn presetID="14" presetClass="entr" presetSubtype="10" fill="hold" nodeType="withEffect">
                  <p:stCondLst>
                    <p:cond delay="0"/>
                  </p:stCondLst>
                  <p:childTnLst>
                    <p:set>
                      <p:cBhvr>
                        <p:cTn dur="1" fill="hold">
                          <p:stCondLst>
                            <p:cond delay="0"/>
                          </p:stCondLst>
                        </p:cTn>
                        <p:tgtEl>
                          <p:spTgt spid="40"/>
                        </p:tgtEl>
                        <p:attrNameLst>
                          <p:attrName>style.visibility</p:attrName>
                        </p:attrNameLst>
                      </p:cBhvr>
                      <p:to>
                        <p:strVal val="visible"/>
                      </p:to>
                    </p:set>
                    <p:animEffect transition="in" filter="randombar(horizontal)">
                      <p:cBhvr>
                        <p:cTn dur="500"/>
                        <p:tgtEl>
                          <p:spTgt spid="40"/>
                        </p:tgtEl>
                      </p:cBhvr>
                    </p:animEffect>
                  </p:childTnLst>
                </p:cTn>
              </p:par>
            </p:tnLst>
          </p:tmpl>
        </p:tmplLst>
      </p:bldP>
      <p:bldP spid="41" grpId="0" build="p">
        <p:tmplLst>
          <p:tmpl lvl="1">
            <p:tnLst>
              <p:par>
                <p:cTn presetID="14" presetClass="entr" presetSubtype="10" fill="hold" nodeType="withEffect">
                  <p:stCondLst>
                    <p:cond delay="0"/>
                  </p:stCondLst>
                  <p:childTnLst>
                    <p:set>
                      <p:cBhvr>
                        <p:cTn dur="1" fill="hold">
                          <p:stCondLst>
                            <p:cond delay="0"/>
                          </p:stCondLst>
                        </p:cTn>
                        <p:tgtEl>
                          <p:spTgt spid="41"/>
                        </p:tgtEl>
                        <p:attrNameLst>
                          <p:attrName>style.visibility</p:attrName>
                        </p:attrNameLst>
                      </p:cBhvr>
                      <p:to>
                        <p:strVal val="visible"/>
                      </p:to>
                    </p:set>
                    <p:animEffect transition="in" filter="randombar(horizontal)">
                      <p:cBhvr>
                        <p:cTn dur="500"/>
                        <p:tgtEl>
                          <p:spTgt spid="41"/>
                        </p:tgtEl>
                      </p:cBhvr>
                    </p:animEffect>
                  </p:childTnLst>
                </p:cTn>
              </p:par>
            </p:tnLst>
          </p:tmpl>
        </p:tmplLst>
      </p:bldP>
      <p:bldP spid="42" grpId="0" build="p">
        <p:tmplLst>
          <p:tmpl lvl="1">
            <p:tnLst>
              <p:par>
                <p:cTn presetID="14" presetClass="entr" presetSubtype="10"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Effect transition="in" filter="randombar(horizontal)">
                      <p:cBhvr>
                        <p:cTn dur="500"/>
                        <p:tgtEl>
                          <p:spTgt spid="42"/>
                        </p:tgtEl>
                      </p:cBhvr>
                    </p:animEffect>
                  </p:childTnLst>
                </p:cTn>
              </p:par>
            </p:tnLst>
          </p:tmpl>
        </p:tmplLst>
      </p:bldP>
      <p:bldP spid="43" grpId="0" build="p">
        <p:tmplLst>
          <p:tmpl lvl="1">
            <p:tnLst>
              <p:par>
                <p:cTn presetID="14" presetClass="entr" presetSubtype="10"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Effect transition="in" filter="randombar(horizontal)">
                      <p:cBhvr>
                        <p:cTn dur="500"/>
                        <p:tgtEl>
                          <p:spTgt spid="43"/>
                        </p:tgtEl>
                      </p:cBhvr>
                    </p:animEffect>
                  </p:childTnLst>
                </p:cTn>
              </p:par>
            </p:tnLst>
          </p:tmpl>
        </p:tmplLst>
      </p:bldP>
      <p:bldP spid="44" grpId="0" build="p">
        <p:tmplLst>
          <p:tmpl lvl="1">
            <p:tnLst>
              <p:par>
                <p:cTn presetID="14" presetClass="entr" presetSubtype="10"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Effect transition="in" filter="randombar(horizontal)">
                      <p:cBhvr>
                        <p:cTn dur="500"/>
                        <p:tgtEl>
                          <p:spTgt spid="44"/>
                        </p:tgtEl>
                      </p:cBhvr>
                    </p:animEffect>
                  </p:childTnLst>
                </p:cTn>
              </p:par>
            </p:tnLst>
          </p:tmpl>
        </p:tmplLst>
      </p:bldP>
    </p:bldLst>
  </p:timing>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 Graphs">
    <p:spTree>
      <p:nvGrpSpPr>
        <p:cNvPr id="1" name=""/>
        <p:cNvGrpSpPr/>
        <p:nvPr/>
      </p:nvGrpSpPr>
      <p:grpSpPr>
        <a:xfrm>
          <a:off x="0" y="0"/>
          <a:ext cx="0" cy="0"/>
          <a:chOff x="0" y="0"/>
          <a:chExt cx="0" cy="0"/>
        </a:xfrm>
      </p:grpSpPr>
      <p:sp>
        <p:nvSpPr>
          <p:cNvPr id="32" name="テキスト プレースホルダー 11"/>
          <p:cNvSpPr>
            <a:spLocks noGrp="1"/>
          </p:cNvSpPr>
          <p:nvPr>
            <p:ph type="body" sz="quarter" idx="19" hasCustomPrompt="1"/>
          </p:nvPr>
        </p:nvSpPr>
        <p:spPr>
          <a:xfrm>
            <a:off x="1753528" y="3844757"/>
            <a:ext cx="1746090" cy="1281425"/>
          </a:xfrm>
        </p:spPr>
        <p:txBody>
          <a:bodyPr anchor="ctr">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6600" baseline="0">
                <a:solidFill>
                  <a:schemeClr val="accent1"/>
                </a:solidFill>
              </a:defRPr>
            </a:lvl1pPr>
          </a:lstStyle>
          <a:p>
            <a:pPr lvl="0"/>
            <a:r>
              <a:rPr lang="en-US" dirty="0"/>
              <a:t>00%</a:t>
            </a:r>
          </a:p>
        </p:txBody>
      </p:sp>
      <p:sp>
        <p:nvSpPr>
          <p:cNvPr id="42" name="テキスト プレースホルダー 11"/>
          <p:cNvSpPr>
            <a:spLocks noGrp="1"/>
          </p:cNvSpPr>
          <p:nvPr>
            <p:ph type="body" sz="quarter" idx="30" hasCustomPrompt="1"/>
          </p:nvPr>
        </p:nvSpPr>
        <p:spPr>
          <a:xfrm>
            <a:off x="6047262" y="3830902"/>
            <a:ext cx="1746090" cy="1281425"/>
          </a:xfrm>
        </p:spPr>
        <p:txBody>
          <a:bodyPr anchor="ctr">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6600" baseline="0">
                <a:solidFill>
                  <a:schemeClr val="bg1">
                    <a:lumMod val="90000"/>
                    <a:lumOff val="10000"/>
                  </a:schemeClr>
                </a:solidFill>
              </a:defRPr>
            </a:lvl1pPr>
          </a:lstStyle>
          <a:p>
            <a:pPr lvl="0"/>
            <a:r>
              <a:rPr lang="en-US" dirty="0"/>
              <a:t>00%</a:t>
            </a:r>
          </a:p>
        </p:txBody>
      </p:sp>
      <p:sp>
        <p:nvSpPr>
          <p:cNvPr id="43" name="テキスト プレースホルダー 11"/>
          <p:cNvSpPr>
            <a:spLocks noGrp="1"/>
          </p:cNvSpPr>
          <p:nvPr>
            <p:ph type="body" sz="quarter" idx="31" hasCustomPrompt="1"/>
          </p:nvPr>
        </p:nvSpPr>
        <p:spPr>
          <a:xfrm>
            <a:off x="10354180" y="3817047"/>
            <a:ext cx="1746090" cy="1281425"/>
          </a:xfrm>
        </p:spPr>
        <p:txBody>
          <a:bodyPr anchor="ctr">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6600" baseline="0">
                <a:solidFill>
                  <a:schemeClr val="accent1"/>
                </a:solidFill>
              </a:defRPr>
            </a:lvl1pPr>
          </a:lstStyle>
          <a:p>
            <a:pPr lvl="0"/>
            <a:r>
              <a:rPr lang="en-US" dirty="0"/>
              <a:t>00%</a:t>
            </a:r>
          </a:p>
        </p:txBody>
      </p:sp>
      <p:sp>
        <p:nvSpPr>
          <p:cNvPr id="44" name="テキスト プレースホルダー 11"/>
          <p:cNvSpPr>
            <a:spLocks noGrp="1"/>
          </p:cNvSpPr>
          <p:nvPr>
            <p:ph type="body" sz="quarter" idx="32" hasCustomPrompt="1"/>
          </p:nvPr>
        </p:nvSpPr>
        <p:spPr>
          <a:xfrm>
            <a:off x="14675881" y="3817050"/>
            <a:ext cx="1746090" cy="1281425"/>
          </a:xfrm>
        </p:spPr>
        <p:txBody>
          <a:bodyPr anchor="ctr">
            <a:norm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6600" baseline="0">
                <a:solidFill>
                  <a:schemeClr val="bg1">
                    <a:lumMod val="90000"/>
                    <a:lumOff val="10000"/>
                  </a:schemeClr>
                </a:solidFill>
              </a:defRPr>
            </a:lvl1pPr>
          </a:lstStyle>
          <a:p>
            <a:pPr lvl="0"/>
            <a:r>
              <a:rPr lang="en-US" dirty="0"/>
              <a:t>00%</a:t>
            </a:r>
          </a:p>
        </p:txBody>
      </p:sp>
      <p:sp>
        <p:nvSpPr>
          <p:cNvPr id="11" name="グラフ プレースホルダー 10"/>
          <p:cNvSpPr>
            <a:spLocks noGrp="1"/>
          </p:cNvSpPr>
          <p:nvPr>
            <p:ph type="chart" sz="quarter" idx="25" hasCustomPrompt="1"/>
          </p:nvPr>
        </p:nvSpPr>
        <p:spPr>
          <a:xfrm>
            <a:off x="715963" y="2535238"/>
            <a:ext cx="3829050" cy="3814638"/>
          </a:xfrm>
        </p:spPr>
        <p:txBody>
          <a:bodyPr>
            <a:normAutofit/>
          </a:bodyPr>
          <a:lstStyle>
            <a:lvl1pPr>
              <a:defRPr sz="2000"/>
            </a:lvl1pPr>
          </a:lstStyle>
          <a:p>
            <a:r>
              <a:rPr lang="en-US" dirty="0"/>
              <a:t>Add Graph</a:t>
            </a:r>
          </a:p>
        </p:txBody>
      </p:sp>
      <p:sp>
        <p:nvSpPr>
          <p:cNvPr id="36" name="グラフ プレースホルダー 10"/>
          <p:cNvSpPr>
            <a:spLocks noGrp="1"/>
          </p:cNvSpPr>
          <p:nvPr>
            <p:ph type="chart" sz="quarter" idx="26" hasCustomPrompt="1"/>
          </p:nvPr>
        </p:nvSpPr>
        <p:spPr>
          <a:xfrm>
            <a:off x="5026063" y="2535238"/>
            <a:ext cx="3829050" cy="3814638"/>
          </a:xfrm>
        </p:spPr>
        <p:txBody>
          <a:bodyPr>
            <a:normAutofit/>
          </a:bodyPr>
          <a:lstStyle>
            <a:lvl1pPr>
              <a:defRPr sz="2000"/>
            </a:lvl1pPr>
          </a:lstStyle>
          <a:p>
            <a:r>
              <a:rPr lang="en-US" dirty="0"/>
              <a:t>Add Graph</a:t>
            </a:r>
          </a:p>
        </p:txBody>
      </p:sp>
      <p:sp>
        <p:nvSpPr>
          <p:cNvPr id="37" name="グラフ プレースホルダー 10"/>
          <p:cNvSpPr>
            <a:spLocks noGrp="1"/>
          </p:cNvSpPr>
          <p:nvPr>
            <p:ph type="chart" sz="quarter" idx="27" hasCustomPrompt="1"/>
          </p:nvPr>
        </p:nvSpPr>
        <p:spPr>
          <a:xfrm>
            <a:off x="9317298" y="2535238"/>
            <a:ext cx="3829050" cy="3814638"/>
          </a:xfrm>
        </p:spPr>
        <p:txBody>
          <a:bodyPr>
            <a:normAutofit/>
          </a:bodyPr>
          <a:lstStyle>
            <a:lvl1pPr>
              <a:defRPr sz="2000"/>
            </a:lvl1pPr>
          </a:lstStyle>
          <a:p>
            <a:r>
              <a:rPr lang="en-US" dirty="0"/>
              <a:t>Add Graph</a:t>
            </a:r>
          </a:p>
        </p:txBody>
      </p:sp>
      <p:sp>
        <p:nvSpPr>
          <p:cNvPr id="40" name="グラフ プレースホルダー 10"/>
          <p:cNvSpPr>
            <a:spLocks noGrp="1"/>
          </p:cNvSpPr>
          <p:nvPr>
            <p:ph type="chart" sz="quarter" idx="28" hasCustomPrompt="1"/>
          </p:nvPr>
        </p:nvSpPr>
        <p:spPr>
          <a:xfrm>
            <a:off x="13586344" y="2535239"/>
            <a:ext cx="3829050" cy="3814638"/>
          </a:xfrm>
        </p:spPr>
        <p:txBody>
          <a:bodyPr>
            <a:normAutofit/>
          </a:bodyPr>
          <a:lstStyle>
            <a:lvl1pPr>
              <a:defRPr sz="2000"/>
            </a:lvl1pPr>
          </a:lstStyle>
          <a:p>
            <a:r>
              <a:rPr lang="en-US" dirty="0"/>
              <a:t>Add Graph</a:t>
            </a:r>
          </a:p>
        </p:txBody>
      </p:sp>
      <p:pic>
        <p:nvPicPr>
          <p:cNvPr id="17" name="図 16"/>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267986" y="7261094"/>
            <a:ext cx="4268616" cy="421062"/>
          </a:xfrm>
          <a:prstGeom prst="rect">
            <a:avLst/>
          </a:prstGeom>
        </p:spPr>
      </p:pic>
      <p:pic>
        <p:nvPicPr>
          <p:cNvPr id="22" name="図 21"/>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4544396" y="7230362"/>
            <a:ext cx="4268616" cy="421062"/>
          </a:xfrm>
          <a:prstGeom prst="rect">
            <a:avLst/>
          </a:prstGeom>
        </p:spPr>
      </p:pic>
      <p:pic>
        <p:nvPicPr>
          <p:cNvPr id="24" name="図 2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8855113" y="7274948"/>
            <a:ext cx="4268616" cy="421062"/>
          </a:xfrm>
          <a:prstGeom prst="rect">
            <a:avLst/>
          </a:prstGeom>
        </p:spPr>
      </p:pic>
      <p:pic>
        <p:nvPicPr>
          <p:cNvPr id="34" name="図 33"/>
          <p:cNvPicPr>
            <a:picLocks noChangeAspect="1"/>
          </p:cNvPicPr>
          <p:nvPr userDrawn="1"/>
        </p:nvPicPr>
        <p:blipFill rotWithShape="1">
          <a:blip r:embed="rId2">
            <a:extLst>
              <a:ext uri="{28A0092B-C50C-407E-A947-70E740481C1C}">
                <a14:useLocalDpi xmlns:a14="http://schemas.microsoft.com/office/drawing/2010/main" val="0"/>
              </a:ext>
            </a:extLst>
          </a:blip>
          <a:srcRect l="26741"/>
          <a:stretch/>
        </p:blipFill>
        <p:spPr>
          <a:xfrm>
            <a:off x="13123729" y="7274949"/>
            <a:ext cx="4268616" cy="421062"/>
          </a:xfrm>
          <a:prstGeom prst="rect">
            <a:avLst/>
          </a:prstGeom>
        </p:spPr>
      </p:pic>
      <p:pic>
        <p:nvPicPr>
          <p:cNvPr id="6" name="図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14" name="正方形/長方形 13"/>
          <p:cNvSpPr>
            <a:spLocks/>
          </p:cNvSpPr>
          <p:nvPr userDrawn="1"/>
        </p:nvSpPr>
        <p:spPr>
          <a:xfrm>
            <a:off x="716646" y="6515821"/>
            <a:ext cx="3819854" cy="759127"/>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3" name="正方形/長方形 22"/>
          <p:cNvSpPr>
            <a:spLocks/>
          </p:cNvSpPr>
          <p:nvPr userDrawn="1"/>
        </p:nvSpPr>
        <p:spPr>
          <a:xfrm>
            <a:off x="9317298" y="6515822"/>
            <a:ext cx="3819854" cy="759127"/>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2"/>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7" name="正方形/長方形 26"/>
          <p:cNvSpPr>
            <a:spLocks/>
          </p:cNvSpPr>
          <p:nvPr userDrawn="1"/>
        </p:nvSpPr>
        <p:spPr>
          <a:xfrm>
            <a:off x="5010380" y="6515822"/>
            <a:ext cx="3819854" cy="759127"/>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8" name="テキスト プレースホルダー 11"/>
          <p:cNvSpPr>
            <a:spLocks noGrp="1"/>
          </p:cNvSpPr>
          <p:nvPr>
            <p:ph type="body" sz="quarter" idx="15" hasCustomPrompt="1"/>
          </p:nvPr>
        </p:nvSpPr>
        <p:spPr>
          <a:xfrm>
            <a:off x="782025" y="6532669"/>
            <a:ext cx="3625705"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29" name="テキスト プレースホルダー 11"/>
          <p:cNvSpPr>
            <a:spLocks noGrp="1"/>
          </p:cNvSpPr>
          <p:nvPr>
            <p:ph type="body" sz="quarter" idx="16" hasCustomPrompt="1"/>
          </p:nvPr>
        </p:nvSpPr>
        <p:spPr>
          <a:xfrm>
            <a:off x="5075663" y="6532670"/>
            <a:ext cx="3625705"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31" name="テキスト プレースホルダー 11"/>
          <p:cNvSpPr>
            <a:spLocks noGrp="1"/>
          </p:cNvSpPr>
          <p:nvPr>
            <p:ph type="body" sz="quarter" idx="18" hasCustomPrompt="1"/>
          </p:nvPr>
        </p:nvSpPr>
        <p:spPr>
          <a:xfrm>
            <a:off x="9429163" y="6532670"/>
            <a:ext cx="3625705"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33" name="テキスト プレースホルダー 11"/>
          <p:cNvSpPr>
            <a:spLocks noGrp="1"/>
          </p:cNvSpPr>
          <p:nvPr>
            <p:ph type="body" sz="quarter" idx="20" hasCustomPrompt="1"/>
          </p:nvPr>
        </p:nvSpPr>
        <p:spPr>
          <a:xfrm>
            <a:off x="4980253" y="7371935"/>
            <a:ext cx="3819854" cy="1862686"/>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lumMod val="90000"/>
                    <a:lumOff val="10000"/>
                  </a:schemeClr>
                </a:solidFill>
              </a:defRPr>
            </a:lvl1pPr>
          </a:lstStyle>
          <a:p>
            <a:pPr lvl="0"/>
            <a:r>
              <a:rPr lang="en-US" dirty="0"/>
              <a:t>Text Here</a:t>
            </a:r>
          </a:p>
        </p:txBody>
      </p:sp>
      <p:sp>
        <p:nvSpPr>
          <p:cNvPr id="35" name="テキスト プレースホルダー 11"/>
          <p:cNvSpPr>
            <a:spLocks noGrp="1"/>
          </p:cNvSpPr>
          <p:nvPr>
            <p:ph type="body" sz="quarter" idx="22" hasCustomPrompt="1"/>
          </p:nvPr>
        </p:nvSpPr>
        <p:spPr>
          <a:xfrm>
            <a:off x="9317298" y="7371935"/>
            <a:ext cx="3819854" cy="1862686"/>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lumMod val="90000"/>
                    <a:lumOff val="10000"/>
                  </a:schemeClr>
                </a:solidFill>
              </a:defRPr>
            </a:lvl1pPr>
          </a:lstStyle>
          <a:p>
            <a:pPr lvl="0"/>
            <a:r>
              <a:rPr lang="en-US" dirty="0"/>
              <a:t>Text Here</a:t>
            </a:r>
          </a:p>
        </p:txBody>
      </p:sp>
      <p:sp>
        <p:nvSpPr>
          <p:cNvPr id="25" name="正方形/長方形 24"/>
          <p:cNvSpPr>
            <a:spLocks/>
          </p:cNvSpPr>
          <p:nvPr userDrawn="1"/>
        </p:nvSpPr>
        <p:spPr>
          <a:xfrm>
            <a:off x="13586344" y="6515822"/>
            <a:ext cx="3819854" cy="759127"/>
          </a:xfrm>
          <a:prstGeom prst="rect">
            <a:avLst/>
          </a:prstGeom>
          <a:gradFill flip="none" rotWithShape="1">
            <a:gsLst>
              <a:gs pos="0">
                <a:schemeClr val="bg1"/>
              </a:gs>
              <a:gs pos="50000">
                <a:schemeClr val="bg1">
                  <a:lumMod val="75000"/>
                  <a:lumOff val="25000"/>
                </a:schemeClr>
              </a:gs>
              <a:gs pos="100000">
                <a:schemeClr val="bg1">
                  <a:lumMod val="50000"/>
                  <a:lumOff val="50000"/>
                </a:schemeClr>
              </a:gs>
            </a:gsLst>
            <a:lin ang="10800000" scaled="1"/>
            <a:tileRect/>
          </a:gra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endParaRPr lang="en-US" dirty="0">
              <a:solidFill>
                <a:schemeClr val="bg1"/>
              </a:solidFill>
            </a:endParaRPr>
          </a:p>
        </p:txBody>
      </p:sp>
      <p:sp>
        <p:nvSpPr>
          <p:cNvPr id="26" name="テキスト プレースホルダー 11"/>
          <p:cNvSpPr>
            <a:spLocks noGrp="1"/>
          </p:cNvSpPr>
          <p:nvPr>
            <p:ph type="body" sz="quarter" idx="23" hasCustomPrompt="1"/>
          </p:nvPr>
        </p:nvSpPr>
        <p:spPr>
          <a:xfrm>
            <a:off x="13651627" y="6532670"/>
            <a:ext cx="3625705" cy="686765"/>
          </a:xfrm>
        </p:spPr>
        <p:txBody>
          <a:bodyPr anchor="ctr">
            <a:noAutofit/>
          </a:bodyPr>
          <a:lstStyle>
            <a:lvl1pPr marL="0" marR="0" indent="0" algn="ctr" defTabSz="1371509" rtl="0" eaLnBrk="1" fontAlgn="auto" latinLnBrk="0" hangingPunct="1">
              <a:lnSpc>
                <a:spcPct val="100000"/>
              </a:lnSpc>
              <a:spcBef>
                <a:spcPts val="1500"/>
              </a:spcBef>
              <a:spcAft>
                <a:spcPts val="0"/>
              </a:spcAft>
              <a:buClrTx/>
              <a:buSzTx/>
              <a:buFont typeface="Arial" panose="020B0604020202020204" pitchFamily="34" charset="0"/>
              <a:buNone/>
              <a:tabLst/>
              <a:defRPr sz="2800" baseline="0">
                <a:solidFill>
                  <a:schemeClr val="bg1">
                    <a:lumMod val="10000"/>
                    <a:lumOff val="90000"/>
                  </a:schemeClr>
                </a:solidFill>
                <a:latin typeface="Aileron Thin" pitchFamily="50" charset="0"/>
              </a:defRPr>
            </a:lvl1pPr>
          </a:lstStyle>
          <a:p>
            <a:pPr lvl="0"/>
            <a:r>
              <a:rPr lang="en-US" dirty="0"/>
              <a:t>Text Here</a:t>
            </a:r>
          </a:p>
        </p:txBody>
      </p:sp>
      <p:sp>
        <p:nvSpPr>
          <p:cNvPr id="30" name="テキスト プレースホルダー 11"/>
          <p:cNvSpPr>
            <a:spLocks noGrp="1"/>
          </p:cNvSpPr>
          <p:nvPr>
            <p:ph type="body" sz="quarter" idx="24" hasCustomPrompt="1"/>
          </p:nvPr>
        </p:nvSpPr>
        <p:spPr>
          <a:xfrm>
            <a:off x="13556217" y="7371935"/>
            <a:ext cx="3819854" cy="1862686"/>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lumMod val="90000"/>
                    <a:lumOff val="10000"/>
                  </a:schemeClr>
                </a:solidFill>
              </a:defRPr>
            </a:lvl1pPr>
          </a:lstStyle>
          <a:p>
            <a:pPr lvl="0"/>
            <a:r>
              <a:rPr lang="en-US" dirty="0"/>
              <a:t>Text Here</a:t>
            </a:r>
          </a:p>
        </p:txBody>
      </p:sp>
      <p:sp>
        <p:nvSpPr>
          <p:cNvPr id="41" name="テキスト プレースホルダー 11"/>
          <p:cNvSpPr>
            <a:spLocks noGrp="1"/>
          </p:cNvSpPr>
          <p:nvPr>
            <p:ph type="body" sz="quarter" idx="29" hasCustomPrompt="1"/>
          </p:nvPr>
        </p:nvSpPr>
        <p:spPr>
          <a:xfrm>
            <a:off x="724542" y="7385473"/>
            <a:ext cx="3819854" cy="1862686"/>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2000" baseline="0">
                <a:solidFill>
                  <a:schemeClr val="bg1">
                    <a:lumMod val="90000"/>
                    <a:lumOff val="10000"/>
                  </a:schemeClr>
                </a:solidFill>
              </a:defRPr>
            </a:lvl1pPr>
          </a:lstStyle>
          <a:p>
            <a:pPr lvl="0"/>
            <a:r>
              <a:rPr lang="en-US" dirty="0"/>
              <a:t>Text Here</a:t>
            </a:r>
          </a:p>
        </p:txBody>
      </p:sp>
    </p:spTree>
    <p:extLst>
      <p:ext uri="{BB962C8B-B14F-4D97-AF65-F5344CB8AC3E}">
        <p14:creationId xmlns:p14="http://schemas.microsoft.com/office/powerpoint/2010/main" val="99944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21" presetClass="entr" presetSubtype="1"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heel(1)">
                                      <p:cBhvr>
                                        <p:cTn id="23" dur="1000"/>
                                        <p:tgtEl>
                                          <p:spTgt spid="11"/>
                                        </p:tgtEl>
                                      </p:cBhvr>
                                    </p:animEffect>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32">
                                            <p:txEl>
                                              <p:pRg st="0" end="0"/>
                                            </p:txEl>
                                          </p:spTgt>
                                        </p:tgtEl>
                                        <p:attrNameLst>
                                          <p:attrName>style.visibility</p:attrName>
                                        </p:attrNameLst>
                                      </p:cBhvr>
                                      <p:to>
                                        <p:strVal val="visible"/>
                                      </p:to>
                                    </p:set>
                                    <p:anim calcmode="lin" valueType="num">
                                      <p:cBhvr additive="base">
                                        <p:cTn id="27" dur="500" fill="hold"/>
                                        <p:tgtEl>
                                          <p:spTgt spid="32">
                                            <p:txEl>
                                              <p:pRg st="0" end="0"/>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2">
                                            <p:txEl>
                                              <p:pRg st="0" end="0"/>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8">
                                            <p:txEl>
                                              <p:pRg st="0" end="0"/>
                                            </p:txEl>
                                          </p:spTgt>
                                        </p:tgtEl>
                                        <p:attrNameLst>
                                          <p:attrName>style.visibility</p:attrName>
                                        </p:attrNameLst>
                                      </p:cBhvr>
                                      <p:to>
                                        <p:strVal val="visible"/>
                                      </p:to>
                                    </p:set>
                                    <p:anim calcmode="lin" valueType="num">
                                      <p:cBhvr additive="base">
                                        <p:cTn id="31" dur="500" fill="hold"/>
                                        <p:tgtEl>
                                          <p:spTgt spid="28">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8">
                                            <p:txEl>
                                              <p:pRg st="0" end="0"/>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500" fill="hold"/>
                                        <p:tgtEl>
                                          <p:spTgt spid="14"/>
                                        </p:tgtEl>
                                        <p:attrNameLst>
                                          <p:attrName>ppt_x</p:attrName>
                                        </p:attrNameLst>
                                      </p:cBhvr>
                                      <p:tavLst>
                                        <p:tav tm="0">
                                          <p:val>
                                            <p:strVal val="#ppt_x"/>
                                          </p:val>
                                        </p:tav>
                                        <p:tav tm="100000">
                                          <p:val>
                                            <p:strVal val="#ppt_x"/>
                                          </p:val>
                                        </p:tav>
                                      </p:tavLst>
                                    </p:anim>
                                    <p:anim calcmode="lin" valueType="num">
                                      <p:cBhvr additive="base">
                                        <p:cTn id="36" dur="500" fill="hold"/>
                                        <p:tgtEl>
                                          <p:spTgt spid="14"/>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ppt_x"/>
                                          </p:val>
                                        </p:tav>
                                        <p:tav tm="100000">
                                          <p:val>
                                            <p:strVal val="#ppt_x"/>
                                          </p:val>
                                        </p:tav>
                                      </p:tavLst>
                                    </p:anim>
                                    <p:anim calcmode="lin" valueType="num">
                                      <p:cBhvr additive="base">
                                        <p:cTn id="40" dur="500" fill="hold"/>
                                        <p:tgtEl>
                                          <p:spTgt spid="17"/>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1">
                                            <p:txEl>
                                              <p:pRg st="0" end="0"/>
                                            </p:txEl>
                                          </p:spTgt>
                                        </p:tgtEl>
                                        <p:attrNameLst>
                                          <p:attrName>style.visibility</p:attrName>
                                        </p:attrNameLst>
                                      </p:cBhvr>
                                      <p:to>
                                        <p:strVal val="visible"/>
                                      </p:to>
                                    </p:set>
                                    <p:anim calcmode="lin" valueType="num">
                                      <p:cBhvr additive="base">
                                        <p:cTn id="43" dur="500" fill="hold"/>
                                        <p:tgtEl>
                                          <p:spTgt spid="41">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1">
                                            <p:txEl>
                                              <p:pRg st="0" end="0"/>
                                            </p:txEl>
                                          </p:spTgt>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1" presetClass="entr" presetSubtype="1" fill="hold" grpId="0" nodeType="after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wheel(1)">
                                      <p:cBhvr>
                                        <p:cTn id="48" dur="1000"/>
                                        <p:tgtEl>
                                          <p:spTgt spid="36"/>
                                        </p:tgtEl>
                                      </p:cBhvr>
                                    </p:animEffect>
                                  </p:childTnLst>
                                </p:cTn>
                              </p:par>
                            </p:childTnLst>
                          </p:cTn>
                        </p:par>
                        <p:par>
                          <p:cTn id="49" fill="hold">
                            <p:stCondLst>
                              <p:cond delay="3000"/>
                            </p:stCondLst>
                            <p:childTnLst>
                              <p:par>
                                <p:cTn id="50" presetID="2" presetClass="entr" presetSubtype="4" fill="hold" grpId="0" nodeType="afterEffect">
                                  <p:stCondLst>
                                    <p:cond delay="0"/>
                                  </p:stCondLst>
                                  <p:childTnLst>
                                    <p:set>
                                      <p:cBhvr>
                                        <p:cTn id="51" dur="1" fill="hold">
                                          <p:stCondLst>
                                            <p:cond delay="0"/>
                                          </p:stCondLst>
                                        </p:cTn>
                                        <p:tgtEl>
                                          <p:spTgt spid="42">
                                            <p:txEl>
                                              <p:pRg st="0" end="0"/>
                                            </p:txEl>
                                          </p:spTgt>
                                        </p:tgtEl>
                                        <p:attrNameLst>
                                          <p:attrName>style.visibility</p:attrName>
                                        </p:attrNameLst>
                                      </p:cBhvr>
                                      <p:to>
                                        <p:strVal val="visible"/>
                                      </p:to>
                                    </p:set>
                                    <p:anim calcmode="lin" valueType="num">
                                      <p:cBhvr additive="base">
                                        <p:cTn id="52"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53" dur="500" fill="hold"/>
                                        <p:tgtEl>
                                          <p:spTgt spid="42">
                                            <p:txEl>
                                              <p:pRg st="0" end="0"/>
                                            </p:txEl>
                                          </p:spTgt>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 calcmode="lin" valueType="num">
                                      <p:cBhvr additive="base">
                                        <p:cTn id="56" dur="500" fill="hold"/>
                                        <p:tgtEl>
                                          <p:spTgt spid="27"/>
                                        </p:tgtEl>
                                        <p:attrNameLst>
                                          <p:attrName>ppt_x</p:attrName>
                                        </p:attrNameLst>
                                      </p:cBhvr>
                                      <p:tavLst>
                                        <p:tav tm="0">
                                          <p:val>
                                            <p:strVal val="#ppt_x"/>
                                          </p:val>
                                        </p:tav>
                                        <p:tav tm="100000">
                                          <p:val>
                                            <p:strVal val="#ppt_x"/>
                                          </p:val>
                                        </p:tav>
                                      </p:tavLst>
                                    </p:anim>
                                    <p:anim calcmode="lin" valueType="num">
                                      <p:cBhvr additive="base">
                                        <p:cTn id="57" dur="500" fill="hold"/>
                                        <p:tgtEl>
                                          <p:spTgt spid="27"/>
                                        </p:tgtEl>
                                        <p:attrNameLst>
                                          <p:attrName>ppt_y</p:attrName>
                                        </p:attrNameLst>
                                      </p:cBhvr>
                                      <p:tavLst>
                                        <p:tav tm="0">
                                          <p:val>
                                            <p:strVal val="1+#ppt_h/2"/>
                                          </p:val>
                                        </p:tav>
                                        <p:tav tm="100000">
                                          <p:val>
                                            <p:strVal val="#ppt_y"/>
                                          </p:val>
                                        </p:tav>
                                      </p:tavLst>
                                    </p:anim>
                                  </p:childTnLst>
                                </p:cTn>
                              </p:par>
                              <p:par>
                                <p:cTn id="58" presetID="2" presetClass="entr" presetSubtype="4" fill="hold" grpId="0" nodeType="withEffect">
                                  <p:stCondLst>
                                    <p:cond delay="0"/>
                                  </p:stCondLst>
                                  <p:childTnLst>
                                    <p:set>
                                      <p:cBhvr>
                                        <p:cTn id="59" dur="1" fill="hold">
                                          <p:stCondLst>
                                            <p:cond delay="0"/>
                                          </p:stCondLst>
                                        </p:cTn>
                                        <p:tgtEl>
                                          <p:spTgt spid="29">
                                            <p:txEl>
                                              <p:pRg st="0" end="0"/>
                                            </p:txEl>
                                          </p:spTgt>
                                        </p:tgtEl>
                                        <p:attrNameLst>
                                          <p:attrName>style.visibility</p:attrName>
                                        </p:attrNameLst>
                                      </p:cBhvr>
                                      <p:to>
                                        <p:strVal val="visible"/>
                                      </p:to>
                                    </p:set>
                                    <p:anim calcmode="lin" valueType="num">
                                      <p:cBhvr additive="base">
                                        <p:cTn id="60" dur="500" fill="hold"/>
                                        <p:tgtEl>
                                          <p:spTgt spid="29">
                                            <p:txEl>
                                              <p:pRg st="0" end="0"/>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29">
                                            <p:txEl>
                                              <p:pRg st="0" end="0"/>
                                            </p:txEl>
                                          </p:spTgt>
                                        </p:tgtEl>
                                        <p:attrNameLst>
                                          <p:attrName>ppt_y</p:attrName>
                                        </p:attrNameLst>
                                      </p:cBhvr>
                                      <p:tavLst>
                                        <p:tav tm="0">
                                          <p:val>
                                            <p:strVal val="1+#ppt_h/2"/>
                                          </p:val>
                                        </p:tav>
                                        <p:tav tm="100000">
                                          <p:val>
                                            <p:strVal val="#ppt_y"/>
                                          </p:val>
                                        </p:tav>
                                      </p:tavLst>
                                    </p:anim>
                                  </p:childTnLst>
                                </p:cTn>
                              </p:par>
                              <p:par>
                                <p:cTn id="62" presetID="2" presetClass="entr" presetSubtype="4" fill="hold" nodeType="withEffect">
                                  <p:stCondLst>
                                    <p:cond delay="0"/>
                                  </p:stCondLst>
                                  <p:childTnLst>
                                    <p:set>
                                      <p:cBhvr>
                                        <p:cTn id="63" dur="1" fill="hold">
                                          <p:stCondLst>
                                            <p:cond delay="0"/>
                                          </p:stCondLst>
                                        </p:cTn>
                                        <p:tgtEl>
                                          <p:spTgt spid="22"/>
                                        </p:tgtEl>
                                        <p:attrNameLst>
                                          <p:attrName>style.visibility</p:attrName>
                                        </p:attrNameLst>
                                      </p:cBhvr>
                                      <p:to>
                                        <p:strVal val="visible"/>
                                      </p:to>
                                    </p:set>
                                    <p:anim calcmode="lin" valueType="num">
                                      <p:cBhvr additive="base">
                                        <p:cTn id="64" dur="500" fill="hold"/>
                                        <p:tgtEl>
                                          <p:spTgt spid="22"/>
                                        </p:tgtEl>
                                        <p:attrNameLst>
                                          <p:attrName>ppt_x</p:attrName>
                                        </p:attrNameLst>
                                      </p:cBhvr>
                                      <p:tavLst>
                                        <p:tav tm="0">
                                          <p:val>
                                            <p:strVal val="#ppt_x"/>
                                          </p:val>
                                        </p:tav>
                                        <p:tav tm="100000">
                                          <p:val>
                                            <p:strVal val="#ppt_x"/>
                                          </p:val>
                                        </p:tav>
                                      </p:tavLst>
                                    </p:anim>
                                    <p:anim calcmode="lin" valueType="num">
                                      <p:cBhvr additive="base">
                                        <p:cTn id="65" dur="500" fill="hold"/>
                                        <p:tgtEl>
                                          <p:spTgt spid="22"/>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33">
                                            <p:txEl>
                                              <p:pRg st="0" end="0"/>
                                            </p:txEl>
                                          </p:spTgt>
                                        </p:tgtEl>
                                        <p:attrNameLst>
                                          <p:attrName>style.visibility</p:attrName>
                                        </p:attrNameLst>
                                      </p:cBhvr>
                                      <p:to>
                                        <p:strVal val="visible"/>
                                      </p:to>
                                    </p:set>
                                    <p:anim calcmode="lin" valueType="num">
                                      <p:cBhvr additive="base">
                                        <p:cTn id="68"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par>
                          <p:cTn id="70" fill="hold">
                            <p:stCondLst>
                              <p:cond delay="3500"/>
                            </p:stCondLst>
                            <p:childTnLst>
                              <p:par>
                                <p:cTn id="71" presetID="21" presetClass="entr" presetSubtype="1" fill="hold" grpId="0" nodeType="after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wheel(1)">
                                      <p:cBhvr>
                                        <p:cTn id="73" dur="1000"/>
                                        <p:tgtEl>
                                          <p:spTgt spid="37"/>
                                        </p:tgtEl>
                                      </p:cBhvr>
                                    </p:animEffect>
                                  </p:childTnLst>
                                </p:cTn>
                              </p:par>
                            </p:childTnLst>
                          </p:cTn>
                        </p:par>
                        <p:par>
                          <p:cTn id="74" fill="hold">
                            <p:stCondLst>
                              <p:cond delay="4500"/>
                            </p:stCondLst>
                            <p:childTnLst>
                              <p:par>
                                <p:cTn id="75" presetID="2" presetClass="entr" presetSubtype="4" fill="hold" grpId="0" nodeType="afterEffect">
                                  <p:stCondLst>
                                    <p:cond delay="0"/>
                                  </p:stCondLst>
                                  <p:childTnLst>
                                    <p:set>
                                      <p:cBhvr>
                                        <p:cTn id="76" dur="1" fill="hold">
                                          <p:stCondLst>
                                            <p:cond delay="0"/>
                                          </p:stCondLst>
                                        </p:cTn>
                                        <p:tgtEl>
                                          <p:spTgt spid="43">
                                            <p:txEl>
                                              <p:pRg st="0" end="0"/>
                                            </p:txEl>
                                          </p:spTgt>
                                        </p:tgtEl>
                                        <p:attrNameLst>
                                          <p:attrName>style.visibility</p:attrName>
                                        </p:attrNameLst>
                                      </p:cBhvr>
                                      <p:to>
                                        <p:strVal val="visible"/>
                                      </p:to>
                                    </p:set>
                                    <p:anim calcmode="lin" valueType="num">
                                      <p:cBhvr additive="base">
                                        <p:cTn id="77"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43">
                                            <p:txEl>
                                              <p:pRg st="0" end="0"/>
                                            </p:txEl>
                                          </p:spTgt>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31">
                                            <p:txEl>
                                              <p:pRg st="0" end="0"/>
                                            </p:txEl>
                                          </p:spTgt>
                                        </p:tgtEl>
                                        <p:attrNameLst>
                                          <p:attrName>style.visibility</p:attrName>
                                        </p:attrNameLst>
                                      </p:cBhvr>
                                      <p:to>
                                        <p:strVal val="visible"/>
                                      </p:to>
                                    </p:set>
                                    <p:anim calcmode="lin" valueType="num">
                                      <p:cBhvr additive="base">
                                        <p:cTn id="81"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82" dur="500" fill="hold"/>
                                        <p:tgtEl>
                                          <p:spTgt spid="31">
                                            <p:txEl>
                                              <p:pRg st="0" end="0"/>
                                            </p:txEl>
                                          </p:spTgt>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23"/>
                                        </p:tgtEl>
                                        <p:attrNameLst>
                                          <p:attrName>style.visibility</p:attrName>
                                        </p:attrNameLst>
                                      </p:cBhvr>
                                      <p:to>
                                        <p:strVal val="visible"/>
                                      </p:to>
                                    </p:set>
                                    <p:anim calcmode="lin" valueType="num">
                                      <p:cBhvr additive="base">
                                        <p:cTn id="85" dur="500" fill="hold"/>
                                        <p:tgtEl>
                                          <p:spTgt spid="23"/>
                                        </p:tgtEl>
                                        <p:attrNameLst>
                                          <p:attrName>ppt_x</p:attrName>
                                        </p:attrNameLst>
                                      </p:cBhvr>
                                      <p:tavLst>
                                        <p:tav tm="0">
                                          <p:val>
                                            <p:strVal val="#ppt_x"/>
                                          </p:val>
                                        </p:tav>
                                        <p:tav tm="100000">
                                          <p:val>
                                            <p:strVal val="#ppt_x"/>
                                          </p:val>
                                        </p:tav>
                                      </p:tavLst>
                                    </p:anim>
                                    <p:anim calcmode="lin" valueType="num">
                                      <p:cBhvr additive="base">
                                        <p:cTn id="86" dur="500" fill="hold"/>
                                        <p:tgtEl>
                                          <p:spTgt spid="23"/>
                                        </p:tgtEl>
                                        <p:attrNameLst>
                                          <p:attrName>ppt_y</p:attrName>
                                        </p:attrNameLst>
                                      </p:cBhvr>
                                      <p:tavLst>
                                        <p:tav tm="0">
                                          <p:val>
                                            <p:strVal val="1+#ppt_h/2"/>
                                          </p:val>
                                        </p:tav>
                                        <p:tav tm="100000">
                                          <p:val>
                                            <p:strVal val="#ppt_y"/>
                                          </p:val>
                                        </p:tav>
                                      </p:tavLst>
                                    </p:anim>
                                  </p:childTnLst>
                                </p:cTn>
                              </p:par>
                              <p:par>
                                <p:cTn id="87" presetID="2" presetClass="entr" presetSubtype="4" fill="hold" nodeType="withEffect">
                                  <p:stCondLst>
                                    <p:cond delay="0"/>
                                  </p:stCondLst>
                                  <p:childTnLst>
                                    <p:set>
                                      <p:cBhvr>
                                        <p:cTn id="88" dur="1" fill="hold">
                                          <p:stCondLst>
                                            <p:cond delay="0"/>
                                          </p:stCondLst>
                                        </p:cTn>
                                        <p:tgtEl>
                                          <p:spTgt spid="24"/>
                                        </p:tgtEl>
                                        <p:attrNameLst>
                                          <p:attrName>style.visibility</p:attrName>
                                        </p:attrNameLst>
                                      </p:cBhvr>
                                      <p:to>
                                        <p:strVal val="visible"/>
                                      </p:to>
                                    </p:set>
                                    <p:anim calcmode="lin" valueType="num">
                                      <p:cBhvr additive="base">
                                        <p:cTn id="89" dur="500" fill="hold"/>
                                        <p:tgtEl>
                                          <p:spTgt spid="24"/>
                                        </p:tgtEl>
                                        <p:attrNameLst>
                                          <p:attrName>ppt_x</p:attrName>
                                        </p:attrNameLst>
                                      </p:cBhvr>
                                      <p:tavLst>
                                        <p:tav tm="0">
                                          <p:val>
                                            <p:strVal val="#ppt_x"/>
                                          </p:val>
                                        </p:tav>
                                        <p:tav tm="100000">
                                          <p:val>
                                            <p:strVal val="#ppt_x"/>
                                          </p:val>
                                        </p:tav>
                                      </p:tavLst>
                                    </p:anim>
                                    <p:anim calcmode="lin" valueType="num">
                                      <p:cBhvr additive="base">
                                        <p:cTn id="90" dur="500" fill="hold"/>
                                        <p:tgtEl>
                                          <p:spTgt spid="24"/>
                                        </p:tgtEl>
                                        <p:attrNameLst>
                                          <p:attrName>ppt_y</p:attrName>
                                        </p:attrNameLst>
                                      </p:cBhvr>
                                      <p:tavLst>
                                        <p:tav tm="0">
                                          <p:val>
                                            <p:strVal val="1+#ppt_h/2"/>
                                          </p:val>
                                        </p:tav>
                                        <p:tav tm="100000">
                                          <p:val>
                                            <p:strVal val="#ppt_y"/>
                                          </p:val>
                                        </p:tav>
                                      </p:tavLst>
                                    </p:anim>
                                  </p:childTnLst>
                                </p:cTn>
                              </p:par>
                              <p:par>
                                <p:cTn id="91" presetID="2" presetClass="entr" presetSubtype="4" fill="hold" grpId="0" nodeType="withEffect">
                                  <p:stCondLst>
                                    <p:cond delay="0"/>
                                  </p:stCondLst>
                                  <p:childTnLst>
                                    <p:set>
                                      <p:cBhvr>
                                        <p:cTn id="92" dur="1" fill="hold">
                                          <p:stCondLst>
                                            <p:cond delay="0"/>
                                          </p:stCondLst>
                                        </p:cTn>
                                        <p:tgtEl>
                                          <p:spTgt spid="35">
                                            <p:txEl>
                                              <p:pRg st="0" end="0"/>
                                            </p:txEl>
                                          </p:spTgt>
                                        </p:tgtEl>
                                        <p:attrNameLst>
                                          <p:attrName>style.visibility</p:attrName>
                                        </p:attrNameLst>
                                      </p:cBhvr>
                                      <p:to>
                                        <p:strVal val="visible"/>
                                      </p:to>
                                    </p:set>
                                    <p:anim calcmode="lin" valueType="num">
                                      <p:cBhvr additive="base">
                                        <p:cTn id="93" dur="500" fill="hold"/>
                                        <p:tgtEl>
                                          <p:spTgt spid="35">
                                            <p:txEl>
                                              <p:pRg st="0" end="0"/>
                                            </p:txEl>
                                          </p:spTgt>
                                        </p:tgtEl>
                                        <p:attrNameLst>
                                          <p:attrName>ppt_x</p:attrName>
                                        </p:attrNameLst>
                                      </p:cBhvr>
                                      <p:tavLst>
                                        <p:tav tm="0">
                                          <p:val>
                                            <p:strVal val="#ppt_x"/>
                                          </p:val>
                                        </p:tav>
                                        <p:tav tm="100000">
                                          <p:val>
                                            <p:strVal val="#ppt_x"/>
                                          </p:val>
                                        </p:tav>
                                      </p:tavLst>
                                    </p:anim>
                                    <p:anim calcmode="lin" valueType="num">
                                      <p:cBhvr additive="base">
                                        <p:cTn id="94" dur="500" fill="hold"/>
                                        <p:tgtEl>
                                          <p:spTgt spid="35">
                                            <p:txEl>
                                              <p:pRg st="0" end="0"/>
                                            </p:txEl>
                                          </p:spTgt>
                                        </p:tgtEl>
                                        <p:attrNameLst>
                                          <p:attrName>ppt_y</p:attrName>
                                        </p:attrNameLst>
                                      </p:cBhvr>
                                      <p:tavLst>
                                        <p:tav tm="0">
                                          <p:val>
                                            <p:strVal val="1+#ppt_h/2"/>
                                          </p:val>
                                        </p:tav>
                                        <p:tav tm="100000">
                                          <p:val>
                                            <p:strVal val="#ppt_y"/>
                                          </p:val>
                                        </p:tav>
                                      </p:tavLst>
                                    </p:anim>
                                  </p:childTnLst>
                                </p:cTn>
                              </p:par>
                            </p:childTnLst>
                          </p:cTn>
                        </p:par>
                        <p:par>
                          <p:cTn id="95" fill="hold">
                            <p:stCondLst>
                              <p:cond delay="5000"/>
                            </p:stCondLst>
                            <p:childTnLst>
                              <p:par>
                                <p:cTn id="96" presetID="21" presetClass="entr" presetSubtype="1" fill="hold" grpId="0" nodeType="afterEffect">
                                  <p:stCondLst>
                                    <p:cond delay="0"/>
                                  </p:stCondLst>
                                  <p:childTnLst>
                                    <p:set>
                                      <p:cBhvr>
                                        <p:cTn id="97" dur="1" fill="hold">
                                          <p:stCondLst>
                                            <p:cond delay="0"/>
                                          </p:stCondLst>
                                        </p:cTn>
                                        <p:tgtEl>
                                          <p:spTgt spid="40"/>
                                        </p:tgtEl>
                                        <p:attrNameLst>
                                          <p:attrName>style.visibility</p:attrName>
                                        </p:attrNameLst>
                                      </p:cBhvr>
                                      <p:to>
                                        <p:strVal val="visible"/>
                                      </p:to>
                                    </p:set>
                                    <p:animEffect transition="in" filter="wheel(1)">
                                      <p:cBhvr>
                                        <p:cTn id="98" dur="1000"/>
                                        <p:tgtEl>
                                          <p:spTgt spid="40"/>
                                        </p:tgtEl>
                                      </p:cBhvr>
                                    </p:animEffect>
                                  </p:childTnLst>
                                </p:cTn>
                              </p:par>
                            </p:childTnLst>
                          </p:cTn>
                        </p:par>
                        <p:par>
                          <p:cTn id="99" fill="hold">
                            <p:stCondLst>
                              <p:cond delay="6000"/>
                            </p:stCondLst>
                            <p:childTnLst>
                              <p:par>
                                <p:cTn id="100" presetID="2" presetClass="entr" presetSubtype="4" fill="hold" grpId="0" nodeType="afterEffect">
                                  <p:stCondLst>
                                    <p:cond delay="0"/>
                                  </p:stCondLst>
                                  <p:childTnLst>
                                    <p:set>
                                      <p:cBhvr>
                                        <p:cTn id="101" dur="1" fill="hold">
                                          <p:stCondLst>
                                            <p:cond delay="0"/>
                                          </p:stCondLst>
                                        </p:cTn>
                                        <p:tgtEl>
                                          <p:spTgt spid="44">
                                            <p:txEl>
                                              <p:pRg st="0" end="0"/>
                                            </p:txEl>
                                          </p:spTgt>
                                        </p:tgtEl>
                                        <p:attrNameLst>
                                          <p:attrName>style.visibility</p:attrName>
                                        </p:attrNameLst>
                                      </p:cBhvr>
                                      <p:to>
                                        <p:strVal val="visible"/>
                                      </p:to>
                                    </p:set>
                                    <p:anim calcmode="lin" valueType="num">
                                      <p:cBhvr additive="base">
                                        <p:cTn id="102" dur="500" fill="hold"/>
                                        <p:tgtEl>
                                          <p:spTgt spid="44">
                                            <p:txEl>
                                              <p:pRg st="0" end="0"/>
                                            </p:txEl>
                                          </p:spTgt>
                                        </p:tgtEl>
                                        <p:attrNameLst>
                                          <p:attrName>ppt_x</p:attrName>
                                        </p:attrNameLst>
                                      </p:cBhvr>
                                      <p:tavLst>
                                        <p:tav tm="0">
                                          <p:val>
                                            <p:strVal val="#ppt_x"/>
                                          </p:val>
                                        </p:tav>
                                        <p:tav tm="100000">
                                          <p:val>
                                            <p:strVal val="#ppt_x"/>
                                          </p:val>
                                        </p:tav>
                                      </p:tavLst>
                                    </p:anim>
                                    <p:anim calcmode="lin" valueType="num">
                                      <p:cBhvr additive="base">
                                        <p:cTn id="103" dur="500" fill="hold"/>
                                        <p:tgtEl>
                                          <p:spTgt spid="44">
                                            <p:txEl>
                                              <p:pRg st="0" end="0"/>
                                            </p:txEl>
                                          </p:spTgt>
                                        </p:tgtEl>
                                        <p:attrNameLst>
                                          <p:attrName>ppt_y</p:attrName>
                                        </p:attrNameLst>
                                      </p:cBhvr>
                                      <p:tavLst>
                                        <p:tav tm="0">
                                          <p:val>
                                            <p:strVal val="1+#ppt_h/2"/>
                                          </p:val>
                                        </p:tav>
                                        <p:tav tm="100000">
                                          <p:val>
                                            <p:strVal val="#ppt_y"/>
                                          </p:val>
                                        </p:tav>
                                      </p:tavLst>
                                    </p:anim>
                                  </p:childTnLst>
                                </p:cTn>
                              </p:par>
                              <p:par>
                                <p:cTn id="104" presetID="2" presetClass="entr" presetSubtype="4" fill="hold" grpId="0" nodeType="withEffect">
                                  <p:stCondLst>
                                    <p:cond delay="0"/>
                                  </p:stCondLst>
                                  <p:childTnLst>
                                    <p:set>
                                      <p:cBhvr>
                                        <p:cTn id="105" dur="1" fill="hold">
                                          <p:stCondLst>
                                            <p:cond delay="0"/>
                                          </p:stCondLst>
                                        </p:cTn>
                                        <p:tgtEl>
                                          <p:spTgt spid="26">
                                            <p:txEl>
                                              <p:pRg st="0" end="0"/>
                                            </p:txEl>
                                          </p:spTgt>
                                        </p:tgtEl>
                                        <p:attrNameLst>
                                          <p:attrName>style.visibility</p:attrName>
                                        </p:attrNameLst>
                                      </p:cBhvr>
                                      <p:to>
                                        <p:strVal val="visible"/>
                                      </p:to>
                                    </p:set>
                                    <p:anim calcmode="lin" valueType="num">
                                      <p:cBhvr additive="base">
                                        <p:cTn id="106"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107" dur="500" fill="hold"/>
                                        <p:tgtEl>
                                          <p:spTgt spid="26">
                                            <p:txEl>
                                              <p:pRg st="0" end="0"/>
                                            </p:txEl>
                                          </p:spTgt>
                                        </p:tgtEl>
                                        <p:attrNameLst>
                                          <p:attrName>ppt_y</p:attrName>
                                        </p:attrNameLst>
                                      </p:cBhvr>
                                      <p:tavLst>
                                        <p:tav tm="0">
                                          <p:val>
                                            <p:strVal val="1+#ppt_h/2"/>
                                          </p:val>
                                        </p:tav>
                                        <p:tav tm="100000">
                                          <p:val>
                                            <p:strVal val="#ppt_y"/>
                                          </p:val>
                                        </p:tav>
                                      </p:tavLst>
                                    </p:anim>
                                  </p:childTnLst>
                                </p:cTn>
                              </p:par>
                              <p:par>
                                <p:cTn id="108" presetID="2" presetClass="entr" presetSubtype="4" fill="hold" grpId="0" nodeType="withEffect">
                                  <p:stCondLst>
                                    <p:cond delay="0"/>
                                  </p:stCondLst>
                                  <p:childTnLst>
                                    <p:set>
                                      <p:cBhvr>
                                        <p:cTn id="109" dur="1" fill="hold">
                                          <p:stCondLst>
                                            <p:cond delay="0"/>
                                          </p:stCondLst>
                                        </p:cTn>
                                        <p:tgtEl>
                                          <p:spTgt spid="25"/>
                                        </p:tgtEl>
                                        <p:attrNameLst>
                                          <p:attrName>style.visibility</p:attrName>
                                        </p:attrNameLst>
                                      </p:cBhvr>
                                      <p:to>
                                        <p:strVal val="visible"/>
                                      </p:to>
                                    </p:set>
                                    <p:anim calcmode="lin" valueType="num">
                                      <p:cBhvr additive="base">
                                        <p:cTn id="110" dur="500" fill="hold"/>
                                        <p:tgtEl>
                                          <p:spTgt spid="25"/>
                                        </p:tgtEl>
                                        <p:attrNameLst>
                                          <p:attrName>ppt_x</p:attrName>
                                        </p:attrNameLst>
                                      </p:cBhvr>
                                      <p:tavLst>
                                        <p:tav tm="0">
                                          <p:val>
                                            <p:strVal val="#ppt_x"/>
                                          </p:val>
                                        </p:tav>
                                        <p:tav tm="100000">
                                          <p:val>
                                            <p:strVal val="#ppt_x"/>
                                          </p:val>
                                        </p:tav>
                                      </p:tavLst>
                                    </p:anim>
                                    <p:anim calcmode="lin" valueType="num">
                                      <p:cBhvr additive="base">
                                        <p:cTn id="111" dur="500" fill="hold"/>
                                        <p:tgtEl>
                                          <p:spTgt spid="25"/>
                                        </p:tgtEl>
                                        <p:attrNameLst>
                                          <p:attrName>ppt_y</p:attrName>
                                        </p:attrNameLst>
                                      </p:cBhvr>
                                      <p:tavLst>
                                        <p:tav tm="0">
                                          <p:val>
                                            <p:strVal val="1+#ppt_h/2"/>
                                          </p:val>
                                        </p:tav>
                                        <p:tav tm="100000">
                                          <p:val>
                                            <p:strVal val="#ppt_y"/>
                                          </p:val>
                                        </p:tav>
                                      </p:tavLst>
                                    </p:anim>
                                  </p:childTnLst>
                                </p:cTn>
                              </p:par>
                              <p:par>
                                <p:cTn id="112" presetID="2" presetClass="entr" presetSubtype="4" fill="hold" nodeType="withEffect">
                                  <p:stCondLst>
                                    <p:cond delay="0"/>
                                  </p:stCondLst>
                                  <p:childTnLst>
                                    <p:set>
                                      <p:cBhvr>
                                        <p:cTn id="113" dur="1" fill="hold">
                                          <p:stCondLst>
                                            <p:cond delay="0"/>
                                          </p:stCondLst>
                                        </p:cTn>
                                        <p:tgtEl>
                                          <p:spTgt spid="34"/>
                                        </p:tgtEl>
                                        <p:attrNameLst>
                                          <p:attrName>style.visibility</p:attrName>
                                        </p:attrNameLst>
                                      </p:cBhvr>
                                      <p:to>
                                        <p:strVal val="visible"/>
                                      </p:to>
                                    </p:set>
                                    <p:anim calcmode="lin" valueType="num">
                                      <p:cBhvr additive="base">
                                        <p:cTn id="114" dur="500" fill="hold"/>
                                        <p:tgtEl>
                                          <p:spTgt spid="34"/>
                                        </p:tgtEl>
                                        <p:attrNameLst>
                                          <p:attrName>ppt_x</p:attrName>
                                        </p:attrNameLst>
                                      </p:cBhvr>
                                      <p:tavLst>
                                        <p:tav tm="0">
                                          <p:val>
                                            <p:strVal val="#ppt_x"/>
                                          </p:val>
                                        </p:tav>
                                        <p:tav tm="100000">
                                          <p:val>
                                            <p:strVal val="#ppt_x"/>
                                          </p:val>
                                        </p:tav>
                                      </p:tavLst>
                                    </p:anim>
                                    <p:anim calcmode="lin" valueType="num">
                                      <p:cBhvr additive="base">
                                        <p:cTn id="115" dur="500" fill="hold"/>
                                        <p:tgtEl>
                                          <p:spTgt spid="34"/>
                                        </p:tgtEl>
                                        <p:attrNameLst>
                                          <p:attrName>ppt_y</p:attrName>
                                        </p:attrNameLst>
                                      </p:cBhvr>
                                      <p:tavLst>
                                        <p:tav tm="0">
                                          <p:val>
                                            <p:strVal val="1+#ppt_h/2"/>
                                          </p:val>
                                        </p:tav>
                                        <p:tav tm="100000">
                                          <p:val>
                                            <p:strVal val="#ppt_y"/>
                                          </p:val>
                                        </p:tav>
                                      </p:tavLst>
                                    </p:anim>
                                  </p:childTnLst>
                                </p:cTn>
                              </p:par>
                              <p:par>
                                <p:cTn id="116" presetID="2" presetClass="entr" presetSubtype="4" fill="hold" grpId="0" nodeType="withEffect">
                                  <p:stCondLst>
                                    <p:cond delay="0"/>
                                  </p:stCondLst>
                                  <p:childTnLst>
                                    <p:set>
                                      <p:cBhvr>
                                        <p:cTn id="117" dur="1" fill="hold">
                                          <p:stCondLst>
                                            <p:cond delay="0"/>
                                          </p:stCondLst>
                                        </p:cTn>
                                        <p:tgtEl>
                                          <p:spTgt spid="30">
                                            <p:txEl>
                                              <p:pRg st="0" end="0"/>
                                            </p:txEl>
                                          </p:spTgt>
                                        </p:tgtEl>
                                        <p:attrNameLst>
                                          <p:attrName>style.visibility</p:attrName>
                                        </p:attrNameLst>
                                      </p:cBhvr>
                                      <p:to>
                                        <p:strVal val="visible"/>
                                      </p:to>
                                    </p:set>
                                    <p:anim calcmode="lin" valueType="num">
                                      <p:cBhvr additive="base">
                                        <p:cTn id="118"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119" dur="500" fill="hold"/>
                                        <p:tgtEl>
                                          <p:spTgt spid="3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uild="p">
        <p:tmplLst>
          <p:tmpl lvl="1">
            <p:tnLst>
              <p:par>
                <p:cTn presetID="2" presetClass="entr" presetSubtype="4"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additive="base">
                        <p:cTn dur="500" fill="hold"/>
                        <p:tgtEl>
                          <p:spTgt spid="32"/>
                        </p:tgtEl>
                        <p:attrNameLst>
                          <p:attrName>ppt_x</p:attrName>
                        </p:attrNameLst>
                      </p:cBhvr>
                      <p:tavLst>
                        <p:tav tm="0">
                          <p:val>
                            <p:strVal val="#ppt_x"/>
                          </p:val>
                        </p:tav>
                        <p:tav tm="100000">
                          <p:val>
                            <p:strVal val="#ppt_x"/>
                          </p:val>
                        </p:tav>
                      </p:tavLst>
                    </p:anim>
                    <p:anim calcmode="lin" valueType="num">
                      <p:cBhvr additive="base">
                        <p:cTn dur="500" fill="hold"/>
                        <p:tgtEl>
                          <p:spTgt spid="32"/>
                        </p:tgtEl>
                        <p:attrNameLst>
                          <p:attrName>ppt_y</p:attrName>
                        </p:attrNameLst>
                      </p:cBhvr>
                      <p:tavLst>
                        <p:tav tm="0">
                          <p:val>
                            <p:strVal val="1+#ppt_h/2"/>
                          </p:val>
                        </p:tav>
                        <p:tav tm="100000">
                          <p:val>
                            <p:strVal val="#ppt_y"/>
                          </p:val>
                        </p:tav>
                      </p:tavLst>
                    </p:anim>
                  </p:childTnLst>
                </p:cTn>
              </p:par>
            </p:tnLst>
          </p:tmpl>
        </p:tmplLst>
      </p:bldP>
      <p:bldP spid="42" grpId="0" build="p">
        <p:tmplLst>
          <p:tmpl lvl="1">
            <p:tnLst>
              <p:par>
                <p:cTn presetID="2" presetClass="entr" presetSubtype="4" fill="hold" nodeType="afterEffect">
                  <p:stCondLst>
                    <p:cond delay="0"/>
                  </p:stCondLst>
                  <p:childTnLst>
                    <p:set>
                      <p:cBhvr>
                        <p:cTn dur="1" fill="hold">
                          <p:stCondLst>
                            <p:cond delay="0"/>
                          </p:stCondLst>
                        </p:cTn>
                        <p:tgtEl>
                          <p:spTgt spid="42"/>
                        </p:tgtEl>
                        <p:attrNameLst>
                          <p:attrName>style.visibility</p:attrName>
                        </p:attrNameLst>
                      </p:cBhvr>
                      <p:to>
                        <p:strVal val="visible"/>
                      </p:to>
                    </p:set>
                    <p:anim calcmode="lin" valueType="num">
                      <p:cBhvr additive="base">
                        <p:cTn dur="500" fill="hold"/>
                        <p:tgtEl>
                          <p:spTgt spid="42"/>
                        </p:tgtEl>
                        <p:attrNameLst>
                          <p:attrName>ppt_x</p:attrName>
                        </p:attrNameLst>
                      </p:cBhvr>
                      <p:tavLst>
                        <p:tav tm="0">
                          <p:val>
                            <p:strVal val="#ppt_x"/>
                          </p:val>
                        </p:tav>
                        <p:tav tm="100000">
                          <p:val>
                            <p:strVal val="#ppt_x"/>
                          </p:val>
                        </p:tav>
                      </p:tavLst>
                    </p:anim>
                    <p:anim calcmode="lin" valueType="num">
                      <p:cBhvr additive="base">
                        <p:cTn dur="500" fill="hold"/>
                        <p:tgtEl>
                          <p:spTgt spid="42"/>
                        </p:tgtEl>
                        <p:attrNameLst>
                          <p:attrName>ppt_y</p:attrName>
                        </p:attrNameLst>
                      </p:cBhvr>
                      <p:tavLst>
                        <p:tav tm="0">
                          <p:val>
                            <p:strVal val="1+#ppt_h/2"/>
                          </p:val>
                        </p:tav>
                        <p:tav tm="100000">
                          <p:val>
                            <p:strVal val="#ppt_y"/>
                          </p:val>
                        </p:tav>
                      </p:tavLst>
                    </p:anim>
                  </p:childTnLst>
                </p:cTn>
              </p:par>
            </p:tnLst>
          </p:tmpl>
        </p:tmplLst>
      </p:bldP>
      <p:bldP spid="43" grpId="0" build="p">
        <p:tmplLst>
          <p:tmpl lvl="1">
            <p:tnLst>
              <p:par>
                <p:cTn presetID="2" presetClass="entr" presetSubtype="4" fill="hold" nodeType="afterEffect">
                  <p:stCondLst>
                    <p:cond delay="0"/>
                  </p:stCondLst>
                  <p:childTnLst>
                    <p:set>
                      <p:cBhvr>
                        <p:cTn dur="1" fill="hold">
                          <p:stCondLst>
                            <p:cond delay="0"/>
                          </p:stCondLst>
                        </p:cTn>
                        <p:tgtEl>
                          <p:spTgt spid="43"/>
                        </p:tgtEl>
                        <p:attrNameLst>
                          <p:attrName>style.visibility</p:attrName>
                        </p:attrNameLst>
                      </p:cBhvr>
                      <p:to>
                        <p:strVal val="visible"/>
                      </p:to>
                    </p:set>
                    <p:anim calcmode="lin" valueType="num">
                      <p:cBhvr additive="base">
                        <p:cTn dur="500" fill="hold"/>
                        <p:tgtEl>
                          <p:spTgt spid="43"/>
                        </p:tgtEl>
                        <p:attrNameLst>
                          <p:attrName>ppt_x</p:attrName>
                        </p:attrNameLst>
                      </p:cBhvr>
                      <p:tavLst>
                        <p:tav tm="0">
                          <p:val>
                            <p:strVal val="#ppt_x"/>
                          </p:val>
                        </p:tav>
                        <p:tav tm="100000">
                          <p:val>
                            <p:strVal val="#ppt_x"/>
                          </p:val>
                        </p:tav>
                      </p:tavLst>
                    </p:anim>
                    <p:anim calcmode="lin" valueType="num">
                      <p:cBhvr additive="base">
                        <p:cTn dur="500" fill="hold"/>
                        <p:tgtEl>
                          <p:spTgt spid="43"/>
                        </p:tgtEl>
                        <p:attrNameLst>
                          <p:attrName>ppt_y</p:attrName>
                        </p:attrNameLst>
                      </p:cBhvr>
                      <p:tavLst>
                        <p:tav tm="0">
                          <p:val>
                            <p:strVal val="1+#ppt_h/2"/>
                          </p:val>
                        </p:tav>
                        <p:tav tm="100000">
                          <p:val>
                            <p:strVal val="#ppt_y"/>
                          </p:val>
                        </p:tav>
                      </p:tavLst>
                    </p:anim>
                  </p:childTnLst>
                </p:cTn>
              </p:par>
            </p:tnLst>
          </p:tmpl>
        </p:tmplLst>
      </p:bldP>
      <p:bldP spid="44" grpId="0" build="p">
        <p:tmplLst>
          <p:tmpl lvl="1">
            <p:tnLst>
              <p:par>
                <p:cTn presetID="2" presetClass="entr" presetSubtype="4" fill="hold" nodeType="afterEffect">
                  <p:stCondLst>
                    <p:cond delay="0"/>
                  </p:stCondLst>
                  <p:childTnLst>
                    <p:set>
                      <p:cBhvr>
                        <p:cTn dur="1" fill="hold">
                          <p:stCondLst>
                            <p:cond delay="0"/>
                          </p:stCondLst>
                        </p:cTn>
                        <p:tgtEl>
                          <p:spTgt spid="44"/>
                        </p:tgtEl>
                        <p:attrNameLst>
                          <p:attrName>style.visibility</p:attrName>
                        </p:attrNameLst>
                      </p:cBhvr>
                      <p:to>
                        <p:strVal val="visible"/>
                      </p:to>
                    </p:set>
                    <p:anim calcmode="lin" valueType="num">
                      <p:cBhvr additive="base">
                        <p:cTn dur="500" fill="hold"/>
                        <p:tgtEl>
                          <p:spTgt spid="44"/>
                        </p:tgtEl>
                        <p:attrNameLst>
                          <p:attrName>ppt_x</p:attrName>
                        </p:attrNameLst>
                      </p:cBhvr>
                      <p:tavLst>
                        <p:tav tm="0">
                          <p:val>
                            <p:strVal val="#ppt_x"/>
                          </p:val>
                        </p:tav>
                        <p:tav tm="100000">
                          <p:val>
                            <p:strVal val="#ppt_x"/>
                          </p:val>
                        </p:tav>
                      </p:tavLst>
                    </p:anim>
                    <p:anim calcmode="lin" valueType="num">
                      <p:cBhvr additive="base">
                        <p:cTn dur="500" fill="hold"/>
                        <p:tgtEl>
                          <p:spTgt spid="44"/>
                        </p:tgtEl>
                        <p:attrNameLst>
                          <p:attrName>ppt_y</p:attrName>
                        </p:attrNameLst>
                      </p:cBhvr>
                      <p:tavLst>
                        <p:tav tm="0">
                          <p:val>
                            <p:strVal val="1+#ppt_h/2"/>
                          </p:val>
                        </p:tav>
                        <p:tav tm="100000">
                          <p:val>
                            <p:strVal val="#ppt_y"/>
                          </p:val>
                        </p:tav>
                      </p:tavLst>
                    </p:anim>
                  </p:childTnLst>
                </p:cTn>
              </p:par>
            </p:tnLst>
          </p:tmpl>
        </p:tmplLst>
      </p:bldP>
      <p:bldP spid="11" grpId="0"/>
      <p:bldP spid="36" grpId="0"/>
      <p:bldP spid="37" grpId="0"/>
      <p:bldP spid="40" grpId="0"/>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14" grpId="0" animBg="1"/>
      <p:bldP spid="23" grpId="0" animBg="1"/>
      <p:bldP spid="27" grpId="0" animBg="1"/>
      <p:bldP spid="28" grpId="0" build="p">
        <p:tmplLst>
          <p:tmpl lvl="1">
            <p:tnLst>
              <p:par>
                <p:cTn presetID="2" presetClass="entr" presetSubtype="4" fill="hold" nodeType="withEffect">
                  <p:stCondLst>
                    <p:cond delay="0"/>
                  </p:stCondLst>
                  <p:childTnLst>
                    <p:set>
                      <p:cBhvr>
                        <p:cTn dur="1" fill="hold">
                          <p:stCondLst>
                            <p:cond delay="0"/>
                          </p:stCondLst>
                        </p:cTn>
                        <p:tgtEl>
                          <p:spTgt spid="28"/>
                        </p:tgtEl>
                        <p:attrNameLst>
                          <p:attrName>style.visibility</p:attrName>
                        </p:attrNameLst>
                      </p:cBhvr>
                      <p:to>
                        <p:strVal val="visible"/>
                      </p:to>
                    </p:set>
                    <p:anim calcmode="lin" valueType="num">
                      <p:cBhvr additive="base">
                        <p:cTn dur="500" fill="hold"/>
                        <p:tgtEl>
                          <p:spTgt spid="28"/>
                        </p:tgtEl>
                        <p:attrNameLst>
                          <p:attrName>ppt_x</p:attrName>
                        </p:attrNameLst>
                      </p:cBhvr>
                      <p:tavLst>
                        <p:tav tm="0">
                          <p:val>
                            <p:strVal val="#ppt_x"/>
                          </p:val>
                        </p:tav>
                        <p:tav tm="100000">
                          <p:val>
                            <p:strVal val="#ppt_x"/>
                          </p:val>
                        </p:tav>
                      </p:tavLst>
                    </p:anim>
                    <p:anim calcmode="lin" valueType="num">
                      <p:cBhvr additive="base">
                        <p:cTn dur="500" fill="hold"/>
                        <p:tgtEl>
                          <p:spTgt spid="28"/>
                        </p:tgtEl>
                        <p:attrNameLst>
                          <p:attrName>ppt_y</p:attrName>
                        </p:attrNameLst>
                      </p:cBhvr>
                      <p:tavLst>
                        <p:tav tm="0">
                          <p:val>
                            <p:strVal val="1+#ppt_h/2"/>
                          </p:val>
                        </p:tav>
                        <p:tav tm="100000">
                          <p:val>
                            <p:strVal val="#ppt_y"/>
                          </p:val>
                        </p:tav>
                      </p:tavLst>
                    </p:anim>
                  </p:childTnLst>
                </p:cTn>
              </p:par>
            </p:tnLst>
          </p:tmpl>
        </p:tmplLst>
      </p:bldP>
      <p:bldP spid="29" grpId="0" build="p">
        <p:tmplLst>
          <p:tmpl lvl="1">
            <p:tnLst>
              <p:par>
                <p:cTn presetID="2" presetClass="entr" presetSubtype="4" fill="hold" nodeType="withEffect">
                  <p:stCondLst>
                    <p:cond delay="0"/>
                  </p:stCondLst>
                  <p:childTnLst>
                    <p:set>
                      <p:cBhvr>
                        <p:cTn dur="1" fill="hold">
                          <p:stCondLst>
                            <p:cond delay="0"/>
                          </p:stCondLst>
                        </p:cTn>
                        <p:tgtEl>
                          <p:spTgt spid="29"/>
                        </p:tgtEl>
                        <p:attrNameLst>
                          <p:attrName>style.visibility</p:attrName>
                        </p:attrNameLst>
                      </p:cBhvr>
                      <p:to>
                        <p:strVal val="visible"/>
                      </p:to>
                    </p:set>
                    <p:anim calcmode="lin" valueType="num">
                      <p:cBhvr additive="base">
                        <p:cTn dur="500" fill="hold"/>
                        <p:tgtEl>
                          <p:spTgt spid="29"/>
                        </p:tgtEl>
                        <p:attrNameLst>
                          <p:attrName>ppt_x</p:attrName>
                        </p:attrNameLst>
                      </p:cBhvr>
                      <p:tavLst>
                        <p:tav tm="0">
                          <p:val>
                            <p:strVal val="#ppt_x"/>
                          </p:val>
                        </p:tav>
                        <p:tav tm="100000">
                          <p:val>
                            <p:strVal val="#ppt_x"/>
                          </p:val>
                        </p:tav>
                      </p:tavLst>
                    </p:anim>
                    <p:anim calcmode="lin" valueType="num">
                      <p:cBhvr additive="base">
                        <p:cTn dur="500" fill="hold"/>
                        <p:tgtEl>
                          <p:spTgt spid="29"/>
                        </p:tgtEl>
                        <p:attrNameLst>
                          <p:attrName>ppt_y</p:attrName>
                        </p:attrNameLst>
                      </p:cBhvr>
                      <p:tavLst>
                        <p:tav tm="0">
                          <p:val>
                            <p:strVal val="1+#ppt_h/2"/>
                          </p:val>
                        </p:tav>
                        <p:tav tm="100000">
                          <p:val>
                            <p:strVal val="#ppt_y"/>
                          </p:val>
                        </p:tav>
                      </p:tavLst>
                    </p:anim>
                  </p:childTnLst>
                </p:cTn>
              </p:par>
            </p:tnLst>
          </p:tmpl>
        </p:tmplLst>
      </p:bldP>
      <p:bldP spid="31" grpId="0" build="p">
        <p:tmplLst>
          <p:tmpl lvl="1">
            <p:tnLst>
              <p:par>
                <p:cTn presetID="2" presetClass="entr" presetSubtype="4" fill="hold" nodeType="with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additive="base">
                        <p:cTn dur="500" fill="hold"/>
                        <p:tgtEl>
                          <p:spTgt spid="31"/>
                        </p:tgtEl>
                        <p:attrNameLst>
                          <p:attrName>ppt_x</p:attrName>
                        </p:attrNameLst>
                      </p:cBhvr>
                      <p:tavLst>
                        <p:tav tm="0">
                          <p:val>
                            <p:strVal val="#ppt_x"/>
                          </p:val>
                        </p:tav>
                        <p:tav tm="100000">
                          <p:val>
                            <p:strVal val="#ppt_x"/>
                          </p:val>
                        </p:tav>
                      </p:tavLst>
                    </p:anim>
                    <p:anim calcmode="lin" valueType="num">
                      <p:cBhvr additive="base">
                        <p:cTn dur="500" fill="hold"/>
                        <p:tgtEl>
                          <p:spTgt spid="31"/>
                        </p:tgtEl>
                        <p:attrNameLst>
                          <p:attrName>ppt_y</p:attrName>
                        </p:attrNameLst>
                      </p:cBhvr>
                      <p:tavLst>
                        <p:tav tm="0">
                          <p:val>
                            <p:strVal val="1+#ppt_h/2"/>
                          </p:val>
                        </p:tav>
                        <p:tav tm="100000">
                          <p:val>
                            <p:strVal val="#ppt_y"/>
                          </p:val>
                        </p:tav>
                      </p:tavLst>
                    </p:anim>
                  </p:childTnLst>
                </p:cTn>
              </p:par>
            </p:tnLst>
          </p:tmpl>
        </p:tmplLst>
      </p:bldP>
      <p:bldP spid="33" grpId="0" build="p">
        <p:tmplLst>
          <p:tmpl lvl="1">
            <p:tnLst>
              <p:par>
                <p:cTn presetID="2" presetClass="entr" presetSubtype="4" fill="hold" nodeType="with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additive="base">
                        <p:cTn dur="500" fill="hold"/>
                        <p:tgtEl>
                          <p:spTgt spid="33"/>
                        </p:tgtEl>
                        <p:attrNameLst>
                          <p:attrName>ppt_x</p:attrName>
                        </p:attrNameLst>
                      </p:cBhvr>
                      <p:tavLst>
                        <p:tav tm="0">
                          <p:val>
                            <p:strVal val="#ppt_x"/>
                          </p:val>
                        </p:tav>
                        <p:tav tm="100000">
                          <p:val>
                            <p:strVal val="#ppt_x"/>
                          </p:val>
                        </p:tav>
                      </p:tavLst>
                    </p:anim>
                    <p:anim calcmode="lin" valueType="num">
                      <p:cBhvr additive="base">
                        <p:cTn dur="500" fill="hold"/>
                        <p:tgtEl>
                          <p:spTgt spid="33"/>
                        </p:tgtEl>
                        <p:attrNameLst>
                          <p:attrName>ppt_y</p:attrName>
                        </p:attrNameLst>
                      </p:cBhvr>
                      <p:tavLst>
                        <p:tav tm="0">
                          <p:val>
                            <p:strVal val="1+#ppt_h/2"/>
                          </p:val>
                        </p:tav>
                        <p:tav tm="100000">
                          <p:val>
                            <p:strVal val="#ppt_y"/>
                          </p:val>
                        </p:tav>
                      </p:tavLst>
                    </p:anim>
                  </p:childTnLst>
                </p:cTn>
              </p:par>
            </p:tnLst>
          </p:tmpl>
        </p:tmplLst>
      </p:bldP>
      <p:bldP spid="35" grpId="0" build="p">
        <p:tmplLst>
          <p:tmpl lvl="1">
            <p:tnLst>
              <p:par>
                <p:cTn presetID="2" presetClass="entr" presetSubtype="4" fill="hold" nodeType="with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additive="base">
                        <p:cTn dur="500" fill="hold"/>
                        <p:tgtEl>
                          <p:spTgt spid="35"/>
                        </p:tgtEl>
                        <p:attrNameLst>
                          <p:attrName>ppt_x</p:attrName>
                        </p:attrNameLst>
                      </p:cBhvr>
                      <p:tavLst>
                        <p:tav tm="0">
                          <p:val>
                            <p:strVal val="#ppt_x"/>
                          </p:val>
                        </p:tav>
                        <p:tav tm="100000">
                          <p:val>
                            <p:strVal val="#ppt_x"/>
                          </p:val>
                        </p:tav>
                      </p:tavLst>
                    </p:anim>
                    <p:anim calcmode="lin" valueType="num">
                      <p:cBhvr additive="base">
                        <p:cTn dur="500" fill="hold"/>
                        <p:tgtEl>
                          <p:spTgt spid="35"/>
                        </p:tgtEl>
                        <p:attrNameLst>
                          <p:attrName>ppt_y</p:attrName>
                        </p:attrNameLst>
                      </p:cBhvr>
                      <p:tavLst>
                        <p:tav tm="0">
                          <p:val>
                            <p:strVal val="1+#ppt_h/2"/>
                          </p:val>
                        </p:tav>
                        <p:tav tm="100000">
                          <p:val>
                            <p:strVal val="#ppt_y"/>
                          </p:val>
                        </p:tav>
                      </p:tavLst>
                    </p:anim>
                  </p:childTnLst>
                </p:cTn>
              </p:par>
            </p:tnLst>
          </p:tmpl>
        </p:tmplLst>
      </p:bldP>
      <p:bldP spid="25" grpId="0" animBg="1"/>
      <p:bldP spid="26" grpId="0" build="p">
        <p:tmplLst>
          <p:tmpl lvl="1">
            <p:tnLst>
              <p:par>
                <p:cTn presetID="2" presetClass="entr" presetSubtype="4"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ppt_x"/>
                          </p:val>
                        </p:tav>
                        <p:tav tm="100000">
                          <p:val>
                            <p:strVal val="#ppt_x"/>
                          </p:val>
                        </p:tav>
                      </p:tavLst>
                    </p:anim>
                    <p:anim calcmode="lin" valueType="num">
                      <p:cBhvr additive="base">
                        <p:cTn dur="500" fill="hold"/>
                        <p:tgtEl>
                          <p:spTgt spid="26"/>
                        </p:tgtEl>
                        <p:attrNameLst>
                          <p:attrName>ppt_y</p:attrName>
                        </p:attrNameLst>
                      </p:cBhvr>
                      <p:tavLst>
                        <p:tav tm="0">
                          <p:val>
                            <p:strVal val="1+#ppt_h/2"/>
                          </p:val>
                        </p:tav>
                        <p:tav tm="100000">
                          <p:val>
                            <p:strVal val="#ppt_y"/>
                          </p:val>
                        </p:tav>
                      </p:tavLst>
                    </p:anim>
                  </p:childTnLst>
                </p:cTn>
              </p:par>
            </p:tnLst>
          </p:tmpl>
        </p:tmplLst>
      </p:bldP>
      <p:bldP spid="30" grpId="0" build="p">
        <p:tmplLst>
          <p:tmpl lvl="1">
            <p:tnLst>
              <p:par>
                <p:cTn presetID="2" presetClass="entr" presetSubtype="4" fill="hold" nodeType="withEffect">
                  <p:stCondLst>
                    <p:cond delay="0"/>
                  </p:stCondLst>
                  <p:childTnLst>
                    <p:set>
                      <p:cBhvr>
                        <p:cTn dur="1" fill="hold">
                          <p:stCondLst>
                            <p:cond delay="0"/>
                          </p:stCondLst>
                        </p:cTn>
                        <p:tgtEl>
                          <p:spTgt spid="30"/>
                        </p:tgtEl>
                        <p:attrNameLst>
                          <p:attrName>style.visibility</p:attrName>
                        </p:attrNameLst>
                      </p:cBhvr>
                      <p:to>
                        <p:strVal val="visible"/>
                      </p:to>
                    </p:set>
                    <p:anim calcmode="lin" valueType="num">
                      <p:cBhvr additive="base">
                        <p:cTn dur="500" fill="hold"/>
                        <p:tgtEl>
                          <p:spTgt spid="30"/>
                        </p:tgtEl>
                        <p:attrNameLst>
                          <p:attrName>ppt_x</p:attrName>
                        </p:attrNameLst>
                      </p:cBhvr>
                      <p:tavLst>
                        <p:tav tm="0">
                          <p:val>
                            <p:strVal val="#ppt_x"/>
                          </p:val>
                        </p:tav>
                        <p:tav tm="100000">
                          <p:val>
                            <p:strVal val="#ppt_x"/>
                          </p:val>
                        </p:tav>
                      </p:tavLst>
                    </p:anim>
                    <p:anim calcmode="lin" valueType="num">
                      <p:cBhvr additive="base">
                        <p:cTn dur="500" fill="hold"/>
                        <p:tgtEl>
                          <p:spTgt spid="30"/>
                        </p:tgtEl>
                        <p:attrNameLst>
                          <p:attrName>ppt_y</p:attrName>
                        </p:attrNameLst>
                      </p:cBhvr>
                      <p:tavLst>
                        <p:tav tm="0">
                          <p:val>
                            <p:strVal val="1+#ppt_h/2"/>
                          </p:val>
                        </p:tav>
                        <p:tav tm="100000">
                          <p:val>
                            <p:strVal val="#ppt_y"/>
                          </p:val>
                        </p:tav>
                      </p:tavLst>
                    </p:anim>
                  </p:childTnLst>
                </p:cTn>
              </p:par>
            </p:tnLst>
          </p:tmpl>
        </p:tmplLst>
      </p:bldP>
      <p:bldP spid="41" grpId="0" build="p">
        <p:tmplLst>
          <p:tmpl lvl="1">
            <p:tnLst>
              <p:par>
                <p:cTn presetID="2" presetClass="entr" presetSubtype="4" fill="hold" nodeType="withEffect">
                  <p:stCondLst>
                    <p:cond delay="0"/>
                  </p:stCondLst>
                  <p:childTnLst>
                    <p:set>
                      <p:cBhvr>
                        <p:cTn dur="1" fill="hold">
                          <p:stCondLst>
                            <p:cond delay="0"/>
                          </p:stCondLst>
                        </p:cTn>
                        <p:tgtEl>
                          <p:spTgt spid="41"/>
                        </p:tgtEl>
                        <p:attrNameLst>
                          <p:attrName>style.visibility</p:attrName>
                        </p:attrNameLst>
                      </p:cBhvr>
                      <p:to>
                        <p:strVal val="visible"/>
                      </p:to>
                    </p:set>
                    <p:anim calcmode="lin" valueType="num">
                      <p:cBhvr additive="base">
                        <p:cTn dur="500" fill="hold"/>
                        <p:tgtEl>
                          <p:spTgt spid="41"/>
                        </p:tgtEl>
                        <p:attrNameLst>
                          <p:attrName>ppt_x</p:attrName>
                        </p:attrNameLst>
                      </p:cBhvr>
                      <p:tavLst>
                        <p:tav tm="0">
                          <p:val>
                            <p:strVal val="#ppt_x"/>
                          </p:val>
                        </p:tav>
                        <p:tav tm="100000">
                          <p:val>
                            <p:strVal val="#ppt_x"/>
                          </p:val>
                        </p:tav>
                      </p:tavLst>
                    </p:anim>
                    <p:anim calcmode="lin" valueType="num">
                      <p:cBhvr additive="base">
                        <p:cTn dur="500" fill="hold"/>
                        <p:tgtEl>
                          <p:spTgt spid="41"/>
                        </p:tgtEl>
                        <p:attrNameLst>
                          <p:attrName>ppt_y</p:attrName>
                        </p:attrNameLst>
                      </p:cBhvr>
                      <p:tavLst>
                        <p:tav tm="0">
                          <p:val>
                            <p:strVal val="1+#ppt_h/2"/>
                          </p:val>
                        </p:tav>
                        <p:tav tm="100000">
                          <p:val>
                            <p:strVal val="#ppt_y"/>
                          </p:val>
                        </p:tav>
                      </p:tavLst>
                    </p:anim>
                  </p:childTnLst>
                </p:cTn>
              </p:par>
            </p:tnLst>
          </p:tmpl>
        </p:tmplLst>
      </p:bldP>
    </p:bldLst>
  </p:timing>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Flow">
    <p:spTree>
      <p:nvGrpSpPr>
        <p:cNvPr id="1" name=""/>
        <p:cNvGrpSpPr/>
        <p:nvPr/>
      </p:nvGrpSpPr>
      <p:grpSpPr>
        <a:xfrm>
          <a:off x="0" y="0"/>
          <a:ext cx="0" cy="0"/>
          <a:chOff x="0" y="0"/>
          <a:chExt cx="0" cy="0"/>
        </a:xfrm>
      </p:grpSpPr>
      <p:sp>
        <p:nvSpPr>
          <p:cNvPr id="11" name="フリーフォーム 10"/>
          <p:cNvSpPr/>
          <p:nvPr userDrawn="1"/>
        </p:nvSpPr>
        <p:spPr>
          <a:xfrm>
            <a:off x="-495300" y="4622800"/>
            <a:ext cx="19062700" cy="2336800"/>
          </a:xfrm>
          <a:custGeom>
            <a:avLst/>
            <a:gdLst>
              <a:gd name="connsiteX0" fmla="*/ 0 w 19062700"/>
              <a:gd name="connsiteY0" fmla="*/ 0 h 2336800"/>
              <a:gd name="connsiteX1" fmla="*/ 2730500 w 19062700"/>
              <a:gd name="connsiteY1" fmla="*/ 1524000 h 2336800"/>
              <a:gd name="connsiteX2" fmla="*/ 5384800 w 19062700"/>
              <a:gd name="connsiteY2" fmla="*/ 749300 h 2336800"/>
              <a:gd name="connsiteX3" fmla="*/ 7264400 w 19062700"/>
              <a:gd name="connsiteY3" fmla="*/ 2336800 h 2336800"/>
              <a:gd name="connsiteX4" fmla="*/ 9740900 w 19062700"/>
              <a:gd name="connsiteY4" fmla="*/ 965200 h 2336800"/>
              <a:gd name="connsiteX5" fmla="*/ 12700000 w 19062700"/>
              <a:gd name="connsiteY5" fmla="*/ 1663700 h 2336800"/>
              <a:gd name="connsiteX6" fmla="*/ 15316200 w 19062700"/>
              <a:gd name="connsiteY6" fmla="*/ 584200 h 2336800"/>
              <a:gd name="connsiteX7" fmla="*/ 19062700 w 19062700"/>
              <a:gd name="connsiteY7" fmla="*/ 2159000 h 2336800"/>
              <a:gd name="connsiteX8" fmla="*/ 19037300 w 19062700"/>
              <a:gd name="connsiteY8" fmla="*/ 2159000 h 2336800"/>
              <a:gd name="connsiteX9" fmla="*/ 19037300 w 19062700"/>
              <a:gd name="connsiteY9" fmla="*/ 2159000 h 233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62700" h="2336800">
                <a:moveTo>
                  <a:pt x="0" y="0"/>
                </a:moveTo>
                <a:lnTo>
                  <a:pt x="2730500" y="1524000"/>
                </a:lnTo>
                <a:lnTo>
                  <a:pt x="5384800" y="749300"/>
                </a:lnTo>
                <a:lnTo>
                  <a:pt x="7264400" y="2336800"/>
                </a:lnTo>
                <a:lnTo>
                  <a:pt x="9740900" y="965200"/>
                </a:lnTo>
                <a:lnTo>
                  <a:pt x="12700000" y="1663700"/>
                </a:lnTo>
                <a:lnTo>
                  <a:pt x="15316200" y="584200"/>
                </a:lnTo>
                <a:lnTo>
                  <a:pt x="19062700" y="2159000"/>
                </a:lnTo>
                <a:lnTo>
                  <a:pt x="19037300" y="2159000"/>
                </a:lnTo>
                <a:lnTo>
                  <a:pt x="19037300" y="2159000"/>
                </a:lnTo>
              </a:path>
            </a:pathLst>
          </a:custGeom>
          <a:noFill/>
          <a:ln>
            <a:solidFill>
              <a:schemeClr val="accent2"/>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円/楕円 45"/>
          <p:cNvSpPr/>
          <p:nvPr userDrawn="1"/>
        </p:nvSpPr>
        <p:spPr>
          <a:xfrm>
            <a:off x="14683187" y="5077721"/>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
        <p:nvSpPr>
          <p:cNvPr id="41" name="円/楕円 40"/>
          <p:cNvSpPr/>
          <p:nvPr userDrawn="1"/>
        </p:nvSpPr>
        <p:spPr>
          <a:xfrm>
            <a:off x="2098173" y="6007903"/>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42" name="円/楕円 41"/>
          <p:cNvSpPr/>
          <p:nvPr userDrawn="1"/>
        </p:nvSpPr>
        <p:spPr>
          <a:xfrm>
            <a:off x="4731080" y="5231459"/>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43" name="円/楕円 42"/>
          <p:cNvSpPr/>
          <p:nvPr userDrawn="1"/>
        </p:nvSpPr>
        <p:spPr>
          <a:xfrm>
            <a:off x="6618034" y="6813950"/>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44" name="円/楕円 43"/>
          <p:cNvSpPr/>
          <p:nvPr userDrawn="1"/>
        </p:nvSpPr>
        <p:spPr>
          <a:xfrm>
            <a:off x="9081834" y="5429650"/>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45" name="円/楕円 44"/>
          <p:cNvSpPr/>
          <p:nvPr userDrawn="1"/>
        </p:nvSpPr>
        <p:spPr>
          <a:xfrm>
            <a:off x="12030221" y="6124277"/>
            <a:ext cx="307475" cy="307475"/>
          </a:xfrm>
          <a:prstGeom prst="ellipse">
            <a:avLst/>
          </a:prstGeom>
          <a:gradFill flip="none" rotWithShape="1">
            <a:gsLst>
              <a:gs pos="0">
                <a:schemeClr val="accent1"/>
              </a:gs>
              <a:gs pos="42000">
                <a:schemeClr val="accent1">
                  <a:lumMod val="75000"/>
                </a:schemeClr>
              </a:gs>
              <a:gs pos="100000">
                <a:srgbClr val="FFFFFF"/>
              </a:gs>
            </a:gsLst>
            <a:lin ang="135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sz="5400" dirty="0">
              <a:solidFill>
                <a:schemeClr val="bg1">
                  <a:lumMod val="10000"/>
                  <a:lumOff val="90000"/>
                </a:schemeClr>
              </a:solidFill>
              <a:latin typeface="+mj-lt"/>
            </a:endParaRPr>
          </a:p>
        </p:txBody>
      </p:sp>
      <p:sp>
        <p:nvSpPr>
          <p:cNvPr id="49" name="テキスト プレースホルダー 11"/>
          <p:cNvSpPr>
            <a:spLocks noGrp="1"/>
          </p:cNvSpPr>
          <p:nvPr>
            <p:ph type="body" sz="quarter" idx="14" hasCustomPrompt="1"/>
          </p:nvPr>
        </p:nvSpPr>
        <p:spPr>
          <a:xfrm>
            <a:off x="934149" y="6967687"/>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50" name="テキスト プレースホルダー 11"/>
          <p:cNvSpPr>
            <a:spLocks noGrp="1"/>
          </p:cNvSpPr>
          <p:nvPr>
            <p:ph type="body" sz="quarter" idx="23" hasCustomPrompt="1"/>
          </p:nvPr>
        </p:nvSpPr>
        <p:spPr>
          <a:xfrm>
            <a:off x="922462" y="7845567"/>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sp>
        <p:nvSpPr>
          <p:cNvPr id="51" name="テキスト プレースホルダー 11"/>
          <p:cNvSpPr>
            <a:spLocks noGrp="1"/>
          </p:cNvSpPr>
          <p:nvPr>
            <p:ph type="body" sz="quarter" idx="24" hasCustomPrompt="1"/>
          </p:nvPr>
        </p:nvSpPr>
        <p:spPr>
          <a:xfrm>
            <a:off x="1093379" y="2436483"/>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52" name="テキスト プレースホルダー 11"/>
          <p:cNvSpPr>
            <a:spLocks noGrp="1"/>
          </p:cNvSpPr>
          <p:nvPr>
            <p:ph type="body" sz="quarter" idx="25" hasCustomPrompt="1"/>
          </p:nvPr>
        </p:nvSpPr>
        <p:spPr>
          <a:xfrm>
            <a:off x="1081692" y="3314363"/>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sp>
        <p:nvSpPr>
          <p:cNvPr id="53" name="テキスト プレースホルダー 11"/>
          <p:cNvSpPr>
            <a:spLocks noGrp="1"/>
          </p:cNvSpPr>
          <p:nvPr>
            <p:ph type="body" sz="quarter" idx="26" hasCustomPrompt="1"/>
          </p:nvPr>
        </p:nvSpPr>
        <p:spPr>
          <a:xfrm>
            <a:off x="7374022" y="7194248"/>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54" name="テキスト プレースホルダー 11"/>
          <p:cNvSpPr>
            <a:spLocks noGrp="1"/>
          </p:cNvSpPr>
          <p:nvPr>
            <p:ph type="body" sz="quarter" idx="27" hasCustomPrompt="1"/>
          </p:nvPr>
        </p:nvSpPr>
        <p:spPr>
          <a:xfrm>
            <a:off x="7362335" y="8072128"/>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sp>
        <p:nvSpPr>
          <p:cNvPr id="55" name="テキスト プレースホルダー 11"/>
          <p:cNvSpPr>
            <a:spLocks noGrp="1"/>
          </p:cNvSpPr>
          <p:nvPr>
            <p:ph type="body" sz="quarter" idx="28" hasCustomPrompt="1"/>
          </p:nvPr>
        </p:nvSpPr>
        <p:spPr>
          <a:xfrm>
            <a:off x="7533771" y="2656704"/>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56" name="テキスト プレースホルダー 11"/>
          <p:cNvSpPr>
            <a:spLocks noGrp="1"/>
          </p:cNvSpPr>
          <p:nvPr>
            <p:ph type="body" sz="quarter" idx="29" hasCustomPrompt="1"/>
          </p:nvPr>
        </p:nvSpPr>
        <p:spPr>
          <a:xfrm>
            <a:off x="7522084" y="3534584"/>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sp>
        <p:nvSpPr>
          <p:cNvPr id="57" name="テキスト プレースホルダー 11"/>
          <p:cNvSpPr>
            <a:spLocks noGrp="1"/>
          </p:cNvSpPr>
          <p:nvPr>
            <p:ph type="body" sz="quarter" idx="30" hasCustomPrompt="1"/>
          </p:nvPr>
        </p:nvSpPr>
        <p:spPr>
          <a:xfrm>
            <a:off x="12810133" y="6698004"/>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58" name="テキスト プレースホルダー 11"/>
          <p:cNvSpPr>
            <a:spLocks noGrp="1"/>
          </p:cNvSpPr>
          <p:nvPr>
            <p:ph type="body" sz="quarter" idx="31" hasCustomPrompt="1"/>
          </p:nvPr>
        </p:nvSpPr>
        <p:spPr>
          <a:xfrm>
            <a:off x="12798446" y="7575884"/>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sp>
        <p:nvSpPr>
          <p:cNvPr id="59" name="テキスト プレースホルダー 11"/>
          <p:cNvSpPr>
            <a:spLocks noGrp="1"/>
          </p:cNvSpPr>
          <p:nvPr>
            <p:ph type="body" sz="quarter" idx="32" hasCustomPrompt="1"/>
          </p:nvPr>
        </p:nvSpPr>
        <p:spPr>
          <a:xfrm>
            <a:off x="14117553" y="2456712"/>
            <a:ext cx="3945176" cy="846842"/>
          </a:xfrm>
        </p:spPr>
        <p:txBody>
          <a:bodyPr anchor="b">
            <a:normAutofit/>
          </a:bodyPr>
          <a:lstStyle>
            <a:lvl1pPr algn="l">
              <a:defRPr sz="2400" baseline="0">
                <a:solidFill>
                  <a:schemeClr val="accent1"/>
                </a:solidFill>
              </a:defRPr>
            </a:lvl1pPr>
          </a:lstStyle>
          <a:p>
            <a:pPr lvl="0"/>
            <a:r>
              <a:rPr lang="en-US" dirty="0"/>
              <a:t>Text Here</a:t>
            </a:r>
          </a:p>
        </p:txBody>
      </p:sp>
      <p:sp>
        <p:nvSpPr>
          <p:cNvPr id="60" name="テキスト プレースホルダー 11"/>
          <p:cNvSpPr>
            <a:spLocks noGrp="1"/>
          </p:cNvSpPr>
          <p:nvPr>
            <p:ph type="body" sz="quarter" idx="33" hasCustomPrompt="1"/>
          </p:nvPr>
        </p:nvSpPr>
        <p:spPr>
          <a:xfrm>
            <a:off x="14105866" y="3334592"/>
            <a:ext cx="3948022" cy="1404645"/>
          </a:xfrm>
        </p:spPr>
        <p:txBody>
          <a:bodyPr anchor="t">
            <a:normAutofit/>
          </a:bodyPr>
          <a:lstStyle>
            <a:lvl1pPr marL="0" marR="0" indent="0" algn="l" defTabSz="1371509" rtl="0" eaLnBrk="1" fontAlgn="auto" latinLnBrk="0" hangingPunct="1">
              <a:lnSpc>
                <a:spcPct val="100000"/>
              </a:lnSpc>
              <a:spcBef>
                <a:spcPts val="1500"/>
              </a:spcBef>
              <a:spcAft>
                <a:spcPts val="0"/>
              </a:spcAft>
              <a:buClrTx/>
              <a:buSzTx/>
              <a:buFont typeface="Arial" panose="020B0604020202020204" pitchFamily="34" charset="0"/>
              <a:buNone/>
              <a:tabLst/>
              <a:defRPr sz="1800" baseline="0">
                <a:solidFill>
                  <a:schemeClr val="bg1"/>
                </a:solidFill>
              </a:defRPr>
            </a:lvl1pPr>
          </a:lstStyle>
          <a:p>
            <a:pPr lvl="0"/>
            <a:r>
              <a:rPr lang="en-US" dirty="0"/>
              <a:t>Text Here</a:t>
            </a:r>
            <a:br>
              <a:rPr lang="en-US" dirty="0"/>
            </a:br>
            <a:endParaRPr lang="en-US" dirty="0"/>
          </a:p>
        </p:txBody>
      </p:sp>
      <p:cxnSp>
        <p:nvCxnSpPr>
          <p:cNvPr id="13" name="直線コネクタ 12"/>
          <p:cNvCxnSpPr/>
          <p:nvPr userDrawn="1"/>
        </p:nvCxnSpPr>
        <p:spPr>
          <a:xfrm flipV="1">
            <a:off x="1878227" y="6431752"/>
            <a:ext cx="373683" cy="689673"/>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1" name="直線コネクタ 60"/>
          <p:cNvCxnSpPr/>
          <p:nvPr userDrawn="1"/>
        </p:nvCxnSpPr>
        <p:spPr>
          <a:xfrm flipH="1" flipV="1">
            <a:off x="4368800" y="4376615"/>
            <a:ext cx="399794" cy="71380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2" name="直線コネクタ 61"/>
          <p:cNvCxnSpPr/>
          <p:nvPr userDrawn="1"/>
        </p:nvCxnSpPr>
        <p:spPr>
          <a:xfrm>
            <a:off x="6925509" y="7261125"/>
            <a:ext cx="264776" cy="587475"/>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3" name="直線コネクタ 62"/>
          <p:cNvCxnSpPr/>
          <p:nvPr userDrawn="1"/>
        </p:nvCxnSpPr>
        <p:spPr>
          <a:xfrm flipH="1" flipV="1">
            <a:off x="8915400" y="4622800"/>
            <a:ext cx="320171" cy="713806"/>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線コネクタ 64"/>
          <p:cNvCxnSpPr/>
          <p:nvPr userDrawn="1"/>
        </p:nvCxnSpPr>
        <p:spPr>
          <a:xfrm flipH="1" flipV="1">
            <a:off x="12391168" y="6443510"/>
            <a:ext cx="651732" cy="37044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7" name="直線コネクタ 66"/>
          <p:cNvCxnSpPr/>
          <p:nvPr userDrawn="1"/>
        </p:nvCxnSpPr>
        <p:spPr>
          <a:xfrm flipH="1">
            <a:off x="14848288" y="4376615"/>
            <a:ext cx="142374" cy="603089"/>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0824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par>
                          <p:cTn id="20" fill="hold">
                            <p:stCondLst>
                              <p:cond delay="500"/>
                            </p:stCondLst>
                            <p:childTnLst>
                              <p:par>
                                <p:cTn id="21" presetID="2" presetClass="entr" presetSubtype="12"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0-#ppt_w/2"/>
                                          </p:val>
                                        </p:tav>
                                        <p:tav tm="100000">
                                          <p:val>
                                            <p:strVal val="#ppt_x"/>
                                          </p:val>
                                        </p:tav>
                                      </p:tavLst>
                                    </p:anim>
                                    <p:anim calcmode="lin" valueType="num">
                                      <p:cBhvr additive="base">
                                        <p:cTn id="24" dur="5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12"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0-#ppt_w/2"/>
                                          </p:val>
                                        </p:tav>
                                        <p:tav tm="100000">
                                          <p:val>
                                            <p:strVal val="#ppt_x"/>
                                          </p:val>
                                        </p:tav>
                                      </p:tavLst>
                                    </p:anim>
                                    <p:anim calcmode="lin" valueType="num">
                                      <p:cBhvr additive="base">
                                        <p:cTn id="28" dur="5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12" fill="hold" grpId="0" nodeType="withEffect">
                                  <p:stCondLst>
                                    <p:cond delay="0"/>
                                  </p:stCondLst>
                                  <p:childTnLst>
                                    <p:set>
                                      <p:cBhvr>
                                        <p:cTn id="30" dur="1" fill="hold">
                                          <p:stCondLst>
                                            <p:cond delay="0"/>
                                          </p:stCondLst>
                                        </p:cTn>
                                        <p:tgtEl>
                                          <p:spTgt spid="44"/>
                                        </p:tgtEl>
                                        <p:attrNameLst>
                                          <p:attrName>style.visibility</p:attrName>
                                        </p:attrNameLst>
                                      </p:cBhvr>
                                      <p:to>
                                        <p:strVal val="visible"/>
                                      </p:to>
                                    </p:set>
                                    <p:anim calcmode="lin" valueType="num">
                                      <p:cBhvr additive="base">
                                        <p:cTn id="31" dur="500" fill="hold"/>
                                        <p:tgtEl>
                                          <p:spTgt spid="44"/>
                                        </p:tgtEl>
                                        <p:attrNameLst>
                                          <p:attrName>ppt_x</p:attrName>
                                        </p:attrNameLst>
                                      </p:cBhvr>
                                      <p:tavLst>
                                        <p:tav tm="0">
                                          <p:val>
                                            <p:strVal val="0-#ppt_w/2"/>
                                          </p:val>
                                        </p:tav>
                                        <p:tav tm="100000">
                                          <p:val>
                                            <p:strVal val="#ppt_x"/>
                                          </p:val>
                                        </p:tav>
                                      </p:tavLst>
                                    </p:anim>
                                    <p:anim calcmode="lin" valueType="num">
                                      <p:cBhvr additive="base">
                                        <p:cTn id="32" dur="500" fill="hold"/>
                                        <p:tgtEl>
                                          <p:spTgt spid="44"/>
                                        </p:tgtEl>
                                        <p:attrNameLst>
                                          <p:attrName>ppt_y</p:attrName>
                                        </p:attrNameLst>
                                      </p:cBhvr>
                                      <p:tavLst>
                                        <p:tav tm="0">
                                          <p:val>
                                            <p:strVal val="1+#ppt_h/2"/>
                                          </p:val>
                                        </p:tav>
                                        <p:tav tm="100000">
                                          <p:val>
                                            <p:strVal val="#ppt_y"/>
                                          </p:val>
                                        </p:tav>
                                      </p:tavLst>
                                    </p:anim>
                                  </p:childTnLst>
                                </p:cTn>
                              </p:par>
                              <p:par>
                                <p:cTn id="33" presetID="2" presetClass="entr" presetSubtype="12"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0-#ppt_w/2"/>
                                          </p:val>
                                        </p:tav>
                                        <p:tav tm="100000">
                                          <p:val>
                                            <p:strVal val="#ppt_x"/>
                                          </p:val>
                                        </p:tav>
                                      </p:tavLst>
                                    </p:anim>
                                    <p:anim calcmode="lin" valueType="num">
                                      <p:cBhvr additive="base">
                                        <p:cTn id="36" dur="500" fill="hold"/>
                                        <p:tgtEl>
                                          <p:spTgt spid="45"/>
                                        </p:tgtEl>
                                        <p:attrNameLst>
                                          <p:attrName>ppt_y</p:attrName>
                                        </p:attrNameLst>
                                      </p:cBhvr>
                                      <p:tavLst>
                                        <p:tav tm="0">
                                          <p:val>
                                            <p:strVal val="1+#ppt_h/2"/>
                                          </p:val>
                                        </p:tav>
                                        <p:tav tm="100000">
                                          <p:val>
                                            <p:strVal val="#ppt_y"/>
                                          </p:val>
                                        </p:tav>
                                      </p:tavLst>
                                    </p:anim>
                                  </p:childTnLst>
                                </p:cTn>
                              </p:par>
                              <p:par>
                                <p:cTn id="37" presetID="2" presetClass="entr" presetSubtype="12"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 calcmode="lin" valueType="num">
                                      <p:cBhvr additive="base">
                                        <p:cTn id="39" dur="500" fill="hold"/>
                                        <p:tgtEl>
                                          <p:spTgt spid="46"/>
                                        </p:tgtEl>
                                        <p:attrNameLst>
                                          <p:attrName>ppt_x</p:attrName>
                                        </p:attrNameLst>
                                      </p:cBhvr>
                                      <p:tavLst>
                                        <p:tav tm="0">
                                          <p:val>
                                            <p:strVal val="0-#ppt_w/2"/>
                                          </p:val>
                                        </p:tav>
                                        <p:tav tm="100000">
                                          <p:val>
                                            <p:strVal val="#ppt_x"/>
                                          </p:val>
                                        </p:tav>
                                      </p:tavLst>
                                    </p:anim>
                                    <p:anim calcmode="lin" valueType="num">
                                      <p:cBhvr additive="base">
                                        <p:cTn id="40" dur="500" fill="hold"/>
                                        <p:tgtEl>
                                          <p:spTgt spid="46"/>
                                        </p:tgtEl>
                                        <p:attrNameLst>
                                          <p:attrName>ppt_y</p:attrName>
                                        </p:attrNameLst>
                                      </p:cBhvr>
                                      <p:tavLst>
                                        <p:tav tm="0">
                                          <p:val>
                                            <p:strVal val="1+#ppt_h/2"/>
                                          </p:val>
                                        </p:tav>
                                        <p:tav tm="100000">
                                          <p:val>
                                            <p:strVal val="#ppt_y"/>
                                          </p:val>
                                        </p:tav>
                                      </p:tavLst>
                                    </p:anim>
                                  </p:childTnLst>
                                </p:cTn>
                              </p:par>
                              <p:par>
                                <p:cTn id="41" presetID="2" presetClass="entr" presetSubtype="12"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 calcmode="lin" valueType="num">
                                      <p:cBhvr additive="base">
                                        <p:cTn id="43" dur="500" fill="hold"/>
                                        <p:tgtEl>
                                          <p:spTgt spid="43"/>
                                        </p:tgtEl>
                                        <p:attrNameLst>
                                          <p:attrName>ppt_x</p:attrName>
                                        </p:attrNameLst>
                                      </p:cBhvr>
                                      <p:tavLst>
                                        <p:tav tm="0">
                                          <p:val>
                                            <p:strVal val="0-#ppt_w/2"/>
                                          </p:val>
                                        </p:tav>
                                        <p:tav tm="100000">
                                          <p:val>
                                            <p:strVal val="#ppt_x"/>
                                          </p:val>
                                        </p:tav>
                                      </p:tavLst>
                                    </p:anim>
                                    <p:anim calcmode="lin" valueType="num">
                                      <p:cBhvr additive="base">
                                        <p:cTn id="44" dur="500" fill="hold"/>
                                        <p:tgtEl>
                                          <p:spTgt spid="43"/>
                                        </p:tgtEl>
                                        <p:attrNameLst>
                                          <p:attrName>ppt_y</p:attrName>
                                        </p:attrNameLst>
                                      </p:cBhvr>
                                      <p:tavLst>
                                        <p:tav tm="0">
                                          <p:val>
                                            <p:strVal val="1+#ppt_h/2"/>
                                          </p:val>
                                        </p:tav>
                                        <p:tav tm="100000">
                                          <p:val>
                                            <p:strVal val="#ppt_y"/>
                                          </p:val>
                                        </p:tav>
                                      </p:tavLst>
                                    </p:anim>
                                  </p:childTnLst>
                                </p:cTn>
                              </p:par>
                            </p:childTnLst>
                          </p:cTn>
                        </p:par>
                        <p:par>
                          <p:cTn id="45" fill="hold">
                            <p:stCondLst>
                              <p:cond delay="1000"/>
                            </p:stCondLst>
                            <p:childTnLst>
                              <p:par>
                                <p:cTn id="46" presetID="22" presetClass="entr" presetSubtype="8"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left)">
                                      <p:cBhvr>
                                        <p:cTn id="48" dur="500"/>
                                        <p:tgtEl>
                                          <p:spTgt spid="11"/>
                                        </p:tgtEl>
                                      </p:cBhvr>
                                    </p:animEffect>
                                  </p:childTnLst>
                                </p:cTn>
                              </p:par>
                            </p:childTnLst>
                          </p:cTn>
                        </p:par>
                        <p:par>
                          <p:cTn id="49" fill="hold">
                            <p:stCondLst>
                              <p:cond delay="1500"/>
                            </p:stCondLst>
                            <p:childTnLst>
                              <p:par>
                                <p:cTn id="50" presetID="22" presetClass="entr" presetSubtype="1" fill="hold"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up)">
                                      <p:cBhvr>
                                        <p:cTn id="52" dur="500"/>
                                        <p:tgtEl>
                                          <p:spTgt spid="13"/>
                                        </p:tgtEl>
                                      </p:cBhvr>
                                    </p:animEffect>
                                  </p:childTnLst>
                                </p:cTn>
                              </p:par>
                            </p:childTnLst>
                          </p:cTn>
                        </p:par>
                        <p:par>
                          <p:cTn id="53" fill="hold">
                            <p:stCondLst>
                              <p:cond delay="2000"/>
                            </p:stCondLst>
                            <p:childTnLst>
                              <p:par>
                                <p:cTn id="54" presetID="14" presetClass="entr" presetSubtype="10" fill="hold" grpId="0" nodeType="afterEffect">
                                  <p:stCondLst>
                                    <p:cond delay="0"/>
                                  </p:stCondLst>
                                  <p:childTnLst>
                                    <p:set>
                                      <p:cBhvr>
                                        <p:cTn id="55" dur="1" fill="hold">
                                          <p:stCondLst>
                                            <p:cond delay="0"/>
                                          </p:stCondLst>
                                        </p:cTn>
                                        <p:tgtEl>
                                          <p:spTgt spid="49">
                                            <p:txEl>
                                              <p:pRg st="0" end="0"/>
                                            </p:txEl>
                                          </p:spTgt>
                                        </p:tgtEl>
                                        <p:attrNameLst>
                                          <p:attrName>style.visibility</p:attrName>
                                        </p:attrNameLst>
                                      </p:cBhvr>
                                      <p:to>
                                        <p:strVal val="visible"/>
                                      </p:to>
                                    </p:set>
                                    <p:animEffect transition="in" filter="randombar(horizontal)">
                                      <p:cBhvr>
                                        <p:cTn id="56" dur="500"/>
                                        <p:tgtEl>
                                          <p:spTgt spid="49">
                                            <p:txEl>
                                              <p:pRg st="0" end="0"/>
                                            </p:txEl>
                                          </p:spTgt>
                                        </p:tgtEl>
                                      </p:cBhvr>
                                    </p:animEffect>
                                  </p:childTnLst>
                                </p:cTn>
                              </p:par>
                              <p:par>
                                <p:cTn id="57" presetID="14" presetClass="entr" presetSubtype="10" fill="hold" grpId="0" nodeType="withEffect">
                                  <p:stCondLst>
                                    <p:cond delay="0"/>
                                  </p:stCondLst>
                                  <p:childTnLst>
                                    <p:set>
                                      <p:cBhvr>
                                        <p:cTn id="58" dur="1" fill="hold">
                                          <p:stCondLst>
                                            <p:cond delay="0"/>
                                          </p:stCondLst>
                                        </p:cTn>
                                        <p:tgtEl>
                                          <p:spTgt spid="50">
                                            <p:txEl>
                                              <p:pRg st="0" end="0"/>
                                            </p:txEl>
                                          </p:spTgt>
                                        </p:tgtEl>
                                        <p:attrNameLst>
                                          <p:attrName>style.visibility</p:attrName>
                                        </p:attrNameLst>
                                      </p:cBhvr>
                                      <p:to>
                                        <p:strVal val="visible"/>
                                      </p:to>
                                    </p:set>
                                    <p:animEffect transition="in" filter="randombar(horizontal)">
                                      <p:cBhvr>
                                        <p:cTn id="59" dur="500"/>
                                        <p:tgtEl>
                                          <p:spTgt spid="50">
                                            <p:txEl>
                                              <p:pRg st="0" end="0"/>
                                            </p:txEl>
                                          </p:spTgt>
                                        </p:tgtEl>
                                      </p:cBhvr>
                                    </p:animEffect>
                                  </p:childTnLst>
                                </p:cTn>
                              </p:par>
                            </p:childTnLst>
                          </p:cTn>
                        </p:par>
                        <p:par>
                          <p:cTn id="60" fill="hold">
                            <p:stCondLst>
                              <p:cond delay="2500"/>
                            </p:stCondLst>
                            <p:childTnLst>
                              <p:par>
                                <p:cTn id="61" presetID="22" presetClass="entr" presetSubtype="4" fill="hold" nodeType="afterEffect">
                                  <p:stCondLst>
                                    <p:cond delay="0"/>
                                  </p:stCondLst>
                                  <p:childTnLst>
                                    <p:set>
                                      <p:cBhvr>
                                        <p:cTn id="62" dur="1" fill="hold">
                                          <p:stCondLst>
                                            <p:cond delay="0"/>
                                          </p:stCondLst>
                                        </p:cTn>
                                        <p:tgtEl>
                                          <p:spTgt spid="61"/>
                                        </p:tgtEl>
                                        <p:attrNameLst>
                                          <p:attrName>style.visibility</p:attrName>
                                        </p:attrNameLst>
                                      </p:cBhvr>
                                      <p:to>
                                        <p:strVal val="visible"/>
                                      </p:to>
                                    </p:set>
                                    <p:animEffect transition="in" filter="wipe(down)">
                                      <p:cBhvr>
                                        <p:cTn id="63" dur="500"/>
                                        <p:tgtEl>
                                          <p:spTgt spid="61"/>
                                        </p:tgtEl>
                                      </p:cBhvr>
                                    </p:animEffect>
                                  </p:childTnLst>
                                </p:cTn>
                              </p:par>
                            </p:childTnLst>
                          </p:cTn>
                        </p:par>
                        <p:par>
                          <p:cTn id="64" fill="hold">
                            <p:stCondLst>
                              <p:cond delay="3000"/>
                            </p:stCondLst>
                            <p:childTnLst>
                              <p:par>
                                <p:cTn id="65" presetID="14" presetClass="entr" presetSubtype="10" fill="hold" grpId="0" nodeType="afterEffect">
                                  <p:stCondLst>
                                    <p:cond delay="0"/>
                                  </p:stCondLst>
                                  <p:childTnLst>
                                    <p:set>
                                      <p:cBhvr>
                                        <p:cTn id="66" dur="1" fill="hold">
                                          <p:stCondLst>
                                            <p:cond delay="0"/>
                                          </p:stCondLst>
                                        </p:cTn>
                                        <p:tgtEl>
                                          <p:spTgt spid="51">
                                            <p:txEl>
                                              <p:pRg st="0" end="0"/>
                                            </p:txEl>
                                          </p:spTgt>
                                        </p:tgtEl>
                                        <p:attrNameLst>
                                          <p:attrName>style.visibility</p:attrName>
                                        </p:attrNameLst>
                                      </p:cBhvr>
                                      <p:to>
                                        <p:strVal val="visible"/>
                                      </p:to>
                                    </p:set>
                                    <p:animEffect transition="in" filter="randombar(horizontal)">
                                      <p:cBhvr>
                                        <p:cTn id="67" dur="500"/>
                                        <p:tgtEl>
                                          <p:spTgt spid="51">
                                            <p:txEl>
                                              <p:pRg st="0" end="0"/>
                                            </p:txEl>
                                          </p:spTgt>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52">
                                            <p:txEl>
                                              <p:pRg st="0" end="0"/>
                                            </p:txEl>
                                          </p:spTgt>
                                        </p:tgtEl>
                                        <p:attrNameLst>
                                          <p:attrName>style.visibility</p:attrName>
                                        </p:attrNameLst>
                                      </p:cBhvr>
                                      <p:to>
                                        <p:strVal val="visible"/>
                                      </p:to>
                                    </p:set>
                                    <p:animEffect transition="in" filter="randombar(horizontal)">
                                      <p:cBhvr>
                                        <p:cTn id="70" dur="500"/>
                                        <p:tgtEl>
                                          <p:spTgt spid="52">
                                            <p:txEl>
                                              <p:pRg st="0" end="0"/>
                                            </p:txEl>
                                          </p:spTgt>
                                        </p:tgtEl>
                                      </p:cBhvr>
                                    </p:animEffect>
                                  </p:childTnLst>
                                </p:cTn>
                              </p:par>
                            </p:childTnLst>
                          </p:cTn>
                        </p:par>
                        <p:par>
                          <p:cTn id="71" fill="hold">
                            <p:stCondLst>
                              <p:cond delay="3500"/>
                            </p:stCondLst>
                            <p:childTnLst>
                              <p:par>
                                <p:cTn id="72" presetID="22" presetClass="entr" presetSubtype="1" fill="hold" nodeType="afterEffect">
                                  <p:stCondLst>
                                    <p:cond delay="0"/>
                                  </p:stCondLst>
                                  <p:childTnLst>
                                    <p:set>
                                      <p:cBhvr>
                                        <p:cTn id="73" dur="1" fill="hold">
                                          <p:stCondLst>
                                            <p:cond delay="0"/>
                                          </p:stCondLst>
                                        </p:cTn>
                                        <p:tgtEl>
                                          <p:spTgt spid="62"/>
                                        </p:tgtEl>
                                        <p:attrNameLst>
                                          <p:attrName>style.visibility</p:attrName>
                                        </p:attrNameLst>
                                      </p:cBhvr>
                                      <p:to>
                                        <p:strVal val="visible"/>
                                      </p:to>
                                    </p:set>
                                    <p:animEffect transition="in" filter="wipe(up)">
                                      <p:cBhvr>
                                        <p:cTn id="74" dur="500"/>
                                        <p:tgtEl>
                                          <p:spTgt spid="62"/>
                                        </p:tgtEl>
                                      </p:cBhvr>
                                    </p:animEffect>
                                  </p:childTnLst>
                                </p:cTn>
                              </p:par>
                            </p:childTnLst>
                          </p:cTn>
                        </p:par>
                        <p:par>
                          <p:cTn id="75" fill="hold">
                            <p:stCondLst>
                              <p:cond delay="4000"/>
                            </p:stCondLst>
                            <p:childTnLst>
                              <p:par>
                                <p:cTn id="76" presetID="14" presetClass="entr" presetSubtype="10" fill="hold" grpId="0" nodeType="afterEffect">
                                  <p:stCondLst>
                                    <p:cond delay="0"/>
                                  </p:stCondLst>
                                  <p:childTnLst>
                                    <p:set>
                                      <p:cBhvr>
                                        <p:cTn id="77" dur="1" fill="hold">
                                          <p:stCondLst>
                                            <p:cond delay="0"/>
                                          </p:stCondLst>
                                        </p:cTn>
                                        <p:tgtEl>
                                          <p:spTgt spid="53">
                                            <p:txEl>
                                              <p:pRg st="0" end="0"/>
                                            </p:txEl>
                                          </p:spTgt>
                                        </p:tgtEl>
                                        <p:attrNameLst>
                                          <p:attrName>style.visibility</p:attrName>
                                        </p:attrNameLst>
                                      </p:cBhvr>
                                      <p:to>
                                        <p:strVal val="visible"/>
                                      </p:to>
                                    </p:set>
                                    <p:animEffect transition="in" filter="randombar(horizontal)">
                                      <p:cBhvr>
                                        <p:cTn id="78" dur="500"/>
                                        <p:tgtEl>
                                          <p:spTgt spid="53">
                                            <p:txEl>
                                              <p:pRg st="0" end="0"/>
                                            </p:txEl>
                                          </p:spTgt>
                                        </p:tgtEl>
                                      </p:cBhvr>
                                    </p:animEffect>
                                  </p:childTnLst>
                                </p:cTn>
                              </p:par>
                              <p:par>
                                <p:cTn id="79" presetID="14" presetClass="entr" presetSubtype="10" fill="hold" grpId="0" nodeType="withEffect">
                                  <p:stCondLst>
                                    <p:cond delay="0"/>
                                  </p:stCondLst>
                                  <p:childTnLst>
                                    <p:set>
                                      <p:cBhvr>
                                        <p:cTn id="80" dur="1" fill="hold">
                                          <p:stCondLst>
                                            <p:cond delay="0"/>
                                          </p:stCondLst>
                                        </p:cTn>
                                        <p:tgtEl>
                                          <p:spTgt spid="54">
                                            <p:txEl>
                                              <p:pRg st="0" end="0"/>
                                            </p:txEl>
                                          </p:spTgt>
                                        </p:tgtEl>
                                        <p:attrNameLst>
                                          <p:attrName>style.visibility</p:attrName>
                                        </p:attrNameLst>
                                      </p:cBhvr>
                                      <p:to>
                                        <p:strVal val="visible"/>
                                      </p:to>
                                    </p:set>
                                    <p:animEffect transition="in" filter="randombar(horizontal)">
                                      <p:cBhvr>
                                        <p:cTn id="81" dur="500"/>
                                        <p:tgtEl>
                                          <p:spTgt spid="54">
                                            <p:txEl>
                                              <p:pRg st="0" end="0"/>
                                            </p:txEl>
                                          </p:spTgt>
                                        </p:tgtEl>
                                      </p:cBhvr>
                                    </p:animEffect>
                                  </p:childTnLst>
                                </p:cTn>
                              </p:par>
                            </p:childTnLst>
                          </p:cTn>
                        </p:par>
                        <p:par>
                          <p:cTn id="82" fill="hold">
                            <p:stCondLst>
                              <p:cond delay="4500"/>
                            </p:stCondLst>
                            <p:childTnLst>
                              <p:par>
                                <p:cTn id="83" presetID="22" presetClass="entr" presetSubtype="4" fill="hold" nodeType="afterEffect">
                                  <p:stCondLst>
                                    <p:cond delay="0"/>
                                  </p:stCondLst>
                                  <p:childTnLst>
                                    <p:set>
                                      <p:cBhvr>
                                        <p:cTn id="84" dur="1" fill="hold">
                                          <p:stCondLst>
                                            <p:cond delay="0"/>
                                          </p:stCondLst>
                                        </p:cTn>
                                        <p:tgtEl>
                                          <p:spTgt spid="63"/>
                                        </p:tgtEl>
                                        <p:attrNameLst>
                                          <p:attrName>style.visibility</p:attrName>
                                        </p:attrNameLst>
                                      </p:cBhvr>
                                      <p:to>
                                        <p:strVal val="visible"/>
                                      </p:to>
                                    </p:set>
                                    <p:animEffect transition="in" filter="wipe(down)">
                                      <p:cBhvr>
                                        <p:cTn id="85" dur="500"/>
                                        <p:tgtEl>
                                          <p:spTgt spid="63"/>
                                        </p:tgtEl>
                                      </p:cBhvr>
                                    </p:animEffect>
                                  </p:childTnLst>
                                </p:cTn>
                              </p:par>
                            </p:childTnLst>
                          </p:cTn>
                        </p:par>
                        <p:par>
                          <p:cTn id="86" fill="hold">
                            <p:stCondLst>
                              <p:cond delay="5000"/>
                            </p:stCondLst>
                            <p:childTnLst>
                              <p:par>
                                <p:cTn id="87" presetID="14" presetClass="entr" presetSubtype="10" fill="hold" grpId="0" nodeType="afterEffect">
                                  <p:stCondLst>
                                    <p:cond delay="0"/>
                                  </p:stCondLst>
                                  <p:childTnLst>
                                    <p:set>
                                      <p:cBhvr>
                                        <p:cTn id="88" dur="1" fill="hold">
                                          <p:stCondLst>
                                            <p:cond delay="0"/>
                                          </p:stCondLst>
                                        </p:cTn>
                                        <p:tgtEl>
                                          <p:spTgt spid="55">
                                            <p:txEl>
                                              <p:pRg st="0" end="0"/>
                                            </p:txEl>
                                          </p:spTgt>
                                        </p:tgtEl>
                                        <p:attrNameLst>
                                          <p:attrName>style.visibility</p:attrName>
                                        </p:attrNameLst>
                                      </p:cBhvr>
                                      <p:to>
                                        <p:strVal val="visible"/>
                                      </p:to>
                                    </p:set>
                                    <p:animEffect transition="in" filter="randombar(horizontal)">
                                      <p:cBhvr>
                                        <p:cTn id="89" dur="500"/>
                                        <p:tgtEl>
                                          <p:spTgt spid="55">
                                            <p:txEl>
                                              <p:pRg st="0" end="0"/>
                                            </p:txEl>
                                          </p:spTgt>
                                        </p:tgtEl>
                                      </p:cBhvr>
                                    </p:animEffect>
                                  </p:childTnLst>
                                </p:cTn>
                              </p:par>
                              <p:par>
                                <p:cTn id="90" presetID="14" presetClass="entr" presetSubtype="10" fill="hold" grpId="0" nodeType="withEffect">
                                  <p:stCondLst>
                                    <p:cond delay="0"/>
                                  </p:stCondLst>
                                  <p:childTnLst>
                                    <p:set>
                                      <p:cBhvr>
                                        <p:cTn id="91" dur="1" fill="hold">
                                          <p:stCondLst>
                                            <p:cond delay="0"/>
                                          </p:stCondLst>
                                        </p:cTn>
                                        <p:tgtEl>
                                          <p:spTgt spid="56">
                                            <p:txEl>
                                              <p:pRg st="0" end="0"/>
                                            </p:txEl>
                                          </p:spTgt>
                                        </p:tgtEl>
                                        <p:attrNameLst>
                                          <p:attrName>style.visibility</p:attrName>
                                        </p:attrNameLst>
                                      </p:cBhvr>
                                      <p:to>
                                        <p:strVal val="visible"/>
                                      </p:to>
                                    </p:set>
                                    <p:animEffect transition="in" filter="randombar(horizontal)">
                                      <p:cBhvr>
                                        <p:cTn id="92" dur="500"/>
                                        <p:tgtEl>
                                          <p:spTgt spid="56">
                                            <p:txEl>
                                              <p:pRg st="0" end="0"/>
                                            </p:txEl>
                                          </p:spTgt>
                                        </p:tgtEl>
                                      </p:cBhvr>
                                    </p:animEffect>
                                  </p:childTnLst>
                                </p:cTn>
                              </p:par>
                            </p:childTnLst>
                          </p:cTn>
                        </p:par>
                        <p:par>
                          <p:cTn id="93" fill="hold">
                            <p:stCondLst>
                              <p:cond delay="5500"/>
                            </p:stCondLst>
                            <p:childTnLst>
                              <p:par>
                                <p:cTn id="94" presetID="22" presetClass="entr" presetSubtype="8" fill="hold" nodeType="afterEffect">
                                  <p:stCondLst>
                                    <p:cond delay="0"/>
                                  </p:stCondLst>
                                  <p:childTnLst>
                                    <p:set>
                                      <p:cBhvr>
                                        <p:cTn id="95" dur="1" fill="hold">
                                          <p:stCondLst>
                                            <p:cond delay="0"/>
                                          </p:stCondLst>
                                        </p:cTn>
                                        <p:tgtEl>
                                          <p:spTgt spid="65"/>
                                        </p:tgtEl>
                                        <p:attrNameLst>
                                          <p:attrName>style.visibility</p:attrName>
                                        </p:attrNameLst>
                                      </p:cBhvr>
                                      <p:to>
                                        <p:strVal val="visible"/>
                                      </p:to>
                                    </p:set>
                                    <p:animEffect transition="in" filter="wipe(left)">
                                      <p:cBhvr>
                                        <p:cTn id="96" dur="500"/>
                                        <p:tgtEl>
                                          <p:spTgt spid="65"/>
                                        </p:tgtEl>
                                      </p:cBhvr>
                                    </p:animEffect>
                                  </p:childTnLst>
                                </p:cTn>
                              </p:par>
                            </p:childTnLst>
                          </p:cTn>
                        </p:par>
                        <p:par>
                          <p:cTn id="97" fill="hold">
                            <p:stCondLst>
                              <p:cond delay="6000"/>
                            </p:stCondLst>
                            <p:childTnLst>
                              <p:par>
                                <p:cTn id="98" presetID="14" presetClass="entr" presetSubtype="10" fill="hold" grpId="0" nodeType="afterEffect">
                                  <p:stCondLst>
                                    <p:cond delay="0"/>
                                  </p:stCondLst>
                                  <p:childTnLst>
                                    <p:set>
                                      <p:cBhvr>
                                        <p:cTn id="99" dur="1" fill="hold">
                                          <p:stCondLst>
                                            <p:cond delay="0"/>
                                          </p:stCondLst>
                                        </p:cTn>
                                        <p:tgtEl>
                                          <p:spTgt spid="57">
                                            <p:txEl>
                                              <p:pRg st="0" end="0"/>
                                            </p:txEl>
                                          </p:spTgt>
                                        </p:tgtEl>
                                        <p:attrNameLst>
                                          <p:attrName>style.visibility</p:attrName>
                                        </p:attrNameLst>
                                      </p:cBhvr>
                                      <p:to>
                                        <p:strVal val="visible"/>
                                      </p:to>
                                    </p:set>
                                    <p:animEffect transition="in" filter="randombar(horizontal)">
                                      <p:cBhvr>
                                        <p:cTn id="100" dur="500"/>
                                        <p:tgtEl>
                                          <p:spTgt spid="57">
                                            <p:txEl>
                                              <p:pRg st="0" end="0"/>
                                            </p:txEl>
                                          </p:spTgt>
                                        </p:tgtEl>
                                      </p:cBhvr>
                                    </p:animEffect>
                                  </p:childTnLst>
                                </p:cTn>
                              </p:par>
                              <p:par>
                                <p:cTn id="101" presetID="14" presetClass="entr" presetSubtype="10" fill="hold" grpId="0" nodeType="withEffect">
                                  <p:stCondLst>
                                    <p:cond delay="0"/>
                                  </p:stCondLst>
                                  <p:childTnLst>
                                    <p:set>
                                      <p:cBhvr>
                                        <p:cTn id="102" dur="1" fill="hold">
                                          <p:stCondLst>
                                            <p:cond delay="0"/>
                                          </p:stCondLst>
                                        </p:cTn>
                                        <p:tgtEl>
                                          <p:spTgt spid="58">
                                            <p:txEl>
                                              <p:pRg st="0" end="0"/>
                                            </p:txEl>
                                          </p:spTgt>
                                        </p:tgtEl>
                                        <p:attrNameLst>
                                          <p:attrName>style.visibility</p:attrName>
                                        </p:attrNameLst>
                                      </p:cBhvr>
                                      <p:to>
                                        <p:strVal val="visible"/>
                                      </p:to>
                                    </p:set>
                                    <p:animEffect transition="in" filter="randombar(horizontal)">
                                      <p:cBhvr>
                                        <p:cTn id="103" dur="500"/>
                                        <p:tgtEl>
                                          <p:spTgt spid="58">
                                            <p:txEl>
                                              <p:pRg st="0" end="0"/>
                                            </p:txEl>
                                          </p:spTgt>
                                        </p:tgtEl>
                                      </p:cBhvr>
                                    </p:animEffect>
                                  </p:childTnLst>
                                </p:cTn>
                              </p:par>
                            </p:childTnLst>
                          </p:cTn>
                        </p:par>
                        <p:par>
                          <p:cTn id="104" fill="hold">
                            <p:stCondLst>
                              <p:cond delay="6500"/>
                            </p:stCondLst>
                            <p:childTnLst>
                              <p:par>
                                <p:cTn id="105" presetID="22" presetClass="entr" presetSubtype="4" fill="hold" nodeType="afterEffect">
                                  <p:stCondLst>
                                    <p:cond delay="0"/>
                                  </p:stCondLst>
                                  <p:childTnLst>
                                    <p:set>
                                      <p:cBhvr>
                                        <p:cTn id="106" dur="1" fill="hold">
                                          <p:stCondLst>
                                            <p:cond delay="0"/>
                                          </p:stCondLst>
                                        </p:cTn>
                                        <p:tgtEl>
                                          <p:spTgt spid="67"/>
                                        </p:tgtEl>
                                        <p:attrNameLst>
                                          <p:attrName>style.visibility</p:attrName>
                                        </p:attrNameLst>
                                      </p:cBhvr>
                                      <p:to>
                                        <p:strVal val="visible"/>
                                      </p:to>
                                    </p:set>
                                    <p:animEffect transition="in" filter="wipe(down)">
                                      <p:cBhvr>
                                        <p:cTn id="107" dur="500"/>
                                        <p:tgtEl>
                                          <p:spTgt spid="67"/>
                                        </p:tgtEl>
                                      </p:cBhvr>
                                    </p:animEffect>
                                  </p:childTnLst>
                                </p:cTn>
                              </p:par>
                            </p:childTnLst>
                          </p:cTn>
                        </p:par>
                        <p:par>
                          <p:cTn id="108" fill="hold">
                            <p:stCondLst>
                              <p:cond delay="7000"/>
                            </p:stCondLst>
                            <p:childTnLst>
                              <p:par>
                                <p:cTn id="109" presetID="14" presetClass="entr" presetSubtype="10" fill="hold" grpId="0" nodeType="afterEffect">
                                  <p:stCondLst>
                                    <p:cond delay="0"/>
                                  </p:stCondLst>
                                  <p:childTnLst>
                                    <p:set>
                                      <p:cBhvr>
                                        <p:cTn id="110" dur="1" fill="hold">
                                          <p:stCondLst>
                                            <p:cond delay="0"/>
                                          </p:stCondLst>
                                        </p:cTn>
                                        <p:tgtEl>
                                          <p:spTgt spid="59">
                                            <p:txEl>
                                              <p:pRg st="0" end="0"/>
                                            </p:txEl>
                                          </p:spTgt>
                                        </p:tgtEl>
                                        <p:attrNameLst>
                                          <p:attrName>style.visibility</p:attrName>
                                        </p:attrNameLst>
                                      </p:cBhvr>
                                      <p:to>
                                        <p:strVal val="visible"/>
                                      </p:to>
                                    </p:set>
                                    <p:animEffect transition="in" filter="randombar(horizontal)">
                                      <p:cBhvr>
                                        <p:cTn id="111" dur="500"/>
                                        <p:tgtEl>
                                          <p:spTgt spid="59">
                                            <p:txEl>
                                              <p:pRg st="0" end="0"/>
                                            </p:txEl>
                                          </p:spTgt>
                                        </p:tgtEl>
                                      </p:cBhvr>
                                    </p:animEffect>
                                  </p:childTnLst>
                                </p:cTn>
                              </p:par>
                              <p:par>
                                <p:cTn id="112" presetID="14" presetClass="entr" presetSubtype="10" fill="hold" grpId="0" nodeType="withEffect">
                                  <p:stCondLst>
                                    <p:cond delay="0"/>
                                  </p:stCondLst>
                                  <p:childTnLst>
                                    <p:set>
                                      <p:cBhvr>
                                        <p:cTn id="113" dur="1" fill="hold">
                                          <p:stCondLst>
                                            <p:cond delay="0"/>
                                          </p:stCondLst>
                                        </p:cTn>
                                        <p:tgtEl>
                                          <p:spTgt spid="60">
                                            <p:txEl>
                                              <p:pRg st="0" end="0"/>
                                            </p:txEl>
                                          </p:spTgt>
                                        </p:tgtEl>
                                        <p:attrNameLst>
                                          <p:attrName>style.visibility</p:attrName>
                                        </p:attrNameLst>
                                      </p:cBhvr>
                                      <p:to>
                                        <p:strVal val="visible"/>
                                      </p:to>
                                    </p:set>
                                    <p:animEffect transition="in" filter="randombar(horizontal)">
                                      <p:cBhvr>
                                        <p:cTn id="114" dur="500"/>
                                        <p:tgtEl>
                                          <p:spTgt spid="6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6" grpId="0" animBg="1"/>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P spid="41" grpId="0" animBg="1"/>
      <p:bldP spid="42" grpId="0" animBg="1"/>
      <p:bldP spid="43" grpId="0" animBg="1"/>
      <p:bldP spid="44" grpId="0" animBg="1"/>
      <p:bldP spid="45" grpId="0" animBg="1"/>
      <p:bldP spid="49" grpId="0" build="p">
        <p:tmplLst>
          <p:tmpl lvl="1">
            <p:tnLst>
              <p:par>
                <p:cTn presetID="14" presetClass="entr" presetSubtype="10" fill="hold" nodeType="afterEffect">
                  <p:stCondLst>
                    <p:cond delay="0"/>
                  </p:stCondLst>
                  <p:childTnLst>
                    <p:set>
                      <p:cBhvr>
                        <p:cTn dur="1" fill="hold">
                          <p:stCondLst>
                            <p:cond delay="0"/>
                          </p:stCondLst>
                        </p:cTn>
                        <p:tgtEl>
                          <p:spTgt spid="49"/>
                        </p:tgtEl>
                        <p:attrNameLst>
                          <p:attrName>style.visibility</p:attrName>
                        </p:attrNameLst>
                      </p:cBhvr>
                      <p:to>
                        <p:strVal val="visible"/>
                      </p:to>
                    </p:set>
                    <p:animEffect transition="in" filter="randombar(horizontal)">
                      <p:cBhvr>
                        <p:cTn dur="500"/>
                        <p:tgtEl>
                          <p:spTgt spid="49"/>
                        </p:tgtEl>
                      </p:cBhvr>
                    </p:animEffect>
                  </p:childTnLst>
                </p:cTn>
              </p:par>
            </p:tnLst>
          </p:tmpl>
        </p:tmplLst>
      </p:bldP>
      <p:bldP spid="50" grpId="0" build="p">
        <p:tmplLst>
          <p:tmpl lvl="1">
            <p:tnLst>
              <p:par>
                <p:cTn presetID="14" presetClass="entr" presetSubtype="10" fill="hold" nodeType="withEffect">
                  <p:stCondLst>
                    <p:cond delay="0"/>
                  </p:stCondLst>
                  <p:childTnLst>
                    <p:set>
                      <p:cBhvr>
                        <p:cTn dur="1" fill="hold">
                          <p:stCondLst>
                            <p:cond delay="0"/>
                          </p:stCondLst>
                        </p:cTn>
                        <p:tgtEl>
                          <p:spTgt spid="50"/>
                        </p:tgtEl>
                        <p:attrNameLst>
                          <p:attrName>style.visibility</p:attrName>
                        </p:attrNameLst>
                      </p:cBhvr>
                      <p:to>
                        <p:strVal val="visible"/>
                      </p:to>
                    </p:set>
                    <p:animEffect transition="in" filter="randombar(horizontal)">
                      <p:cBhvr>
                        <p:cTn dur="500"/>
                        <p:tgtEl>
                          <p:spTgt spid="50"/>
                        </p:tgtEl>
                      </p:cBhvr>
                    </p:animEffect>
                  </p:childTnLst>
                </p:cTn>
              </p:par>
            </p:tnLst>
          </p:tmpl>
        </p:tmplLst>
      </p:bldP>
      <p:bldP spid="51" grpId="0" build="p">
        <p:tmplLst>
          <p:tmpl lvl="1">
            <p:tnLst>
              <p:par>
                <p:cTn presetID="14" presetClass="entr" presetSubtype="10" fill="hold" nodeType="afterEffect">
                  <p:stCondLst>
                    <p:cond delay="0"/>
                  </p:stCondLst>
                  <p:childTnLst>
                    <p:set>
                      <p:cBhvr>
                        <p:cTn dur="1" fill="hold">
                          <p:stCondLst>
                            <p:cond delay="0"/>
                          </p:stCondLst>
                        </p:cTn>
                        <p:tgtEl>
                          <p:spTgt spid="51"/>
                        </p:tgtEl>
                        <p:attrNameLst>
                          <p:attrName>style.visibility</p:attrName>
                        </p:attrNameLst>
                      </p:cBhvr>
                      <p:to>
                        <p:strVal val="visible"/>
                      </p:to>
                    </p:set>
                    <p:animEffect transition="in" filter="randombar(horizontal)">
                      <p:cBhvr>
                        <p:cTn dur="500"/>
                        <p:tgtEl>
                          <p:spTgt spid="51"/>
                        </p:tgtEl>
                      </p:cBhvr>
                    </p:animEffect>
                  </p:childTnLst>
                </p:cTn>
              </p:par>
            </p:tnLst>
          </p:tmpl>
        </p:tmplLst>
      </p:bldP>
      <p:bldP spid="52" grpId="0" build="p">
        <p:tmplLst>
          <p:tmpl lvl="1">
            <p:tnLst>
              <p:par>
                <p:cTn presetID="14" presetClass="entr" presetSubtype="10" fill="hold" nodeType="withEffect">
                  <p:stCondLst>
                    <p:cond delay="0"/>
                  </p:stCondLst>
                  <p:childTnLst>
                    <p:set>
                      <p:cBhvr>
                        <p:cTn dur="1" fill="hold">
                          <p:stCondLst>
                            <p:cond delay="0"/>
                          </p:stCondLst>
                        </p:cTn>
                        <p:tgtEl>
                          <p:spTgt spid="52"/>
                        </p:tgtEl>
                        <p:attrNameLst>
                          <p:attrName>style.visibility</p:attrName>
                        </p:attrNameLst>
                      </p:cBhvr>
                      <p:to>
                        <p:strVal val="visible"/>
                      </p:to>
                    </p:set>
                    <p:animEffect transition="in" filter="randombar(horizontal)">
                      <p:cBhvr>
                        <p:cTn dur="500"/>
                        <p:tgtEl>
                          <p:spTgt spid="52"/>
                        </p:tgtEl>
                      </p:cBhvr>
                    </p:animEffect>
                  </p:childTnLst>
                </p:cTn>
              </p:par>
            </p:tnLst>
          </p:tmpl>
        </p:tmplLst>
      </p:bldP>
      <p:bldP spid="53" grpId="0" build="p">
        <p:tmplLst>
          <p:tmpl lvl="1">
            <p:tnLst>
              <p:par>
                <p:cTn presetID="14" presetClass="entr" presetSubtype="10" fill="hold" nodeType="afterEffect">
                  <p:stCondLst>
                    <p:cond delay="0"/>
                  </p:stCondLst>
                  <p:childTnLst>
                    <p:set>
                      <p:cBhvr>
                        <p:cTn dur="1" fill="hold">
                          <p:stCondLst>
                            <p:cond delay="0"/>
                          </p:stCondLst>
                        </p:cTn>
                        <p:tgtEl>
                          <p:spTgt spid="53"/>
                        </p:tgtEl>
                        <p:attrNameLst>
                          <p:attrName>style.visibility</p:attrName>
                        </p:attrNameLst>
                      </p:cBhvr>
                      <p:to>
                        <p:strVal val="visible"/>
                      </p:to>
                    </p:set>
                    <p:animEffect transition="in" filter="randombar(horizontal)">
                      <p:cBhvr>
                        <p:cTn dur="500"/>
                        <p:tgtEl>
                          <p:spTgt spid="53"/>
                        </p:tgtEl>
                      </p:cBhvr>
                    </p:animEffect>
                  </p:childTnLst>
                </p:cTn>
              </p:par>
            </p:tnLst>
          </p:tmpl>
        </p:tmplLst>
      </p:bldP>
      <p:bldP spid="54" grpId="0" build="p">
        <p:tmplLst>
          <p:tmpl lvl="1">
            <p:tnLst>
              <p:par>
                <p:cTn presetID="14" presetClass="entr" presetSubtype="10" fill="hold" nodeType="withEffect">
                  <p:stCondLst>
                    <p:cond delay="0"/>
                  </p:stCondLst>
                  <p:childTnLst>
                    <p:set>
                      <p:cBhvr>
                        <p:cTn dur="1" fill="hold">
                          <p:stCondLst>
                            <p:cond delay="0"/>
                          </p:stCondLst>
                        </p:cTn>
                        <p:tgtEl>
                          <p:spTgt spid="54"/>
                        </p:tgtEl>
                        <p:attrNameLst>
                          <p:attrName>style.visibility</p:attrName>
                        </p:attrNameLst>
                      </p:cBhvr>
                      <p:to>
                        <p:strVal val="visible"/>
                      </p:to>
                    </p:set>
                    <p:animEffect transition="in" filter="randombar(horizontal)">
                      <p:cBhvr>
                        <p:cTn dur="500"/>
                        <p:tgtEl>
                          <p:spTgt spid="54"/>
                        </p:tgtEl>
                      </p:cBhvr>
                    </p:animEffect>
                  </p:childTnLst>
                </p:cTn>
              </p:par>
            </p:tnLst>
          </p:tmpl>
        </p:tmplLst>
      </p:bldP>
      <p:bldP spid="55" grpId="0" build="p">
        <p:tmplLst>
          <p:tmpl lvl="1">
            <p:tnLst>
              <p:par>
                <p:cTn presetID="14" presetClass="entr" presetSubtype="10" fill="hold" nodeType="afterEffect">
                  <p:stCondLst>
                    <p:cond delay="0"/>
                  </p:stCondLst>
                  <p:childTnLst>
                    <p:set>
                      <p:cBhvr>
                        <p:cTn dur="1" fill="hold">
                          <p:stCondLst>
                            <p:cond delay="0"/>
                          </p:stCondLst>
                        </p:cTn>
                        <p:tgtEl>
                          <p:spTgt spid="55"/>
                        </p:tgtEl>
                        <p:attrNameLst>
                          <p:attrName>style.visibility</p:attrName>
                        </p:attrNameLst>
                      </p:cBhvr>
                      <p:to>
                        <p:strVal val="visible"/>
                      </p:to>
                    </p:set>
                    <p:animEffect transition="in" filter="randombar(horizontal)">
                      <p:cBhvr>
                        <p:cTn dur="500"/>
                        <p:tgtEl>
                          <p:spTgt spid="55"/>
                        </p:tgtEl>
                      </p:cBhvr>
                    </p:animEffect>
                  </p:childTnLst>
                </p:cTn>
              </p:par>
            </p:tnLst>
          </p:tmpl>
        </p:tmplLst>
      </p:bldP>
      <p:bldP spid="56" grpId="0" build="p">
        <p:tmplLst>
          <p:tmpl lvl="1">
            <p:tnLst>
              <p:par>
                <p:cTn presetID="14" presetClass="entr" presetSubtype="10" fill="hold" nodeType="withEffect">
                  <p:stCondLst>
                    <p:cond delay="0"/>
                  </p:stCondLst>
                  <p:childTnLst>
                    <p:set>
                      <p:cBhvr>
                        <p:cTn dur="1" fill="hold">
                          <p:stCondLst>
                            <p:cond delay="0"/>
                          </p:stCondLst>
                        </p:cTn>
                        <p:tgtEl>
                          <p:spTgt spid="56"/>
                        </p:tgtEl>
                        <p:attrNameLst>
                          <p:attrName>style.visibility</p:attrName>
                        </p:attrNameLst>
                      </p:cBhvr>
                      <p:to>
                        <p:strVal val="visible"/>
                      </p:to>
                    </p:set>
                    <p:animEffect transition="in" filter="randombar(horizontal)">
                      <p:cBhvr>
                        <p:cTn dur="500"/>
                        <p:tgtEl>
                          <p:spTgt spid="56"/>
                        </p:tgtEl>
                      </p:cBhvr>
                    </p:animEffect>
                  </p:childTnLst>
                </p:cTn>
              </p:par>
            </p:tnLst>
          </p:tmpl>
        </p:tmplLst>
      </p:bldP>
      <p:bldP spid="57" grpId="0" build="p">
        <p:tmplLst>
          <p:tmpl lvl="1">
            <p:tnLst>
              <p:par>
                <p:cTn presetID="14" presetClass="entr" presetSubtype="10" fill="hold" nodeType="afterEffect">
                  <p:stCondLst>
                    <p:cond delay="0"/>
                  </p:stCondLst>
                  <p:childTnLst>
                    <p:set>
                      <p:cBhvr>
                        <p:cTn dur="1" fill="hold">
                          <p:stCondLst>
                            <p:cond delay="0"/>
                          </p:stCondLst>
                        </p:cTn>
                        <p:tgtEl>
                          <p:spTgt spid="57"/>
                        </p:tgtEl>
                        <p:attrNameLst>
                          <p:attrName>style.visibility</p:attrName>
                        </p:attrNameLst>
                      </p:cBhvr>
                      <p:to>
                        <p:strVal val="visible"/>
                      </p:to>
                    </p:set>
                    <p:animEffect transition="in" filter="randombar(horizontal)">
                      <p:cBhvr>
                        <p:cTn dur="500"/>
                        <p:tgtEl>
                          <p:spTgt spid="57"/>
                        </p:tgtEl>
                      </p:cBhvr>
                    </p:animEffect>
                  </p:childTnLst>
                </p:cTn>
              </p:par>
            </p:tnLst>
          </p:tmpl>
        </p:tmplLst>
      </p:bldP>
      <p:bldP spid="58" grpId="0" build="p">
        <p:tmplLst>
          <p:tmpl lvl="1">
            <p:tnLst>
              <p:par>
                <p:cTn presetID="14" presetClass="entr" presetSubtype="10" fill="hold" nodeType="withEffect">
                  <p:stCondLst>
                    <p:cond delay="0"/>
                  </p:stCondLst>
                  <p:childTnLst>
                    <p:set>
                      <p:cBhvr>
                        <p:cTn dur="1" fill="hold">
                          <p:stCondLst>
                            <p:cond delay="0"/>
                          </p:stCondLst>
                        </p:cTn>
                        <p:tgtEl>
                          <p:spTgt spid="58"/>
                        </p:tgtEl>
                        <p:attrNameLst>
                          <p:attrName>style.visibility</p:attrName>
                        </p:attrNameLst>
                      </p:cBhvr>
                      <p:to>
                        <p:strVal val="visible"/>
                      </p:to>
                    </p:set>
                    <p:animEffect transition="in" filter="randombar(horizontal)">
                      <p:cBhvr>
                        <p:cTn dur="500"/>
                        <p:tgtEl>
                          <p:spTgt spid="58"/>
                        </p:tgtEl>
                      </p:cBhvr>
                    </p:animEffect>
                  </p:childTnLst>
                </p:cTn>
              </p:par>
            </p:tnLst>
          </p:tmpl>
        </p:tmplLst>
      </p:bldP>
      <p:bldP spid="59" grpId="0" build="p">
        <p:tmplLst>
          <p:tmpl lvl="1">
            <p:tnLst>
              <p:par>
                <p:cTn presetID="14" presetClass="entr" presetSubtype="10" fill="hold" nodeType="afterEffect">
                  <p:stCondLst>
                    <p:cond delay="0"/>
                  </p:stCondLst>
                  <p:childTnLst>
                    <p:set>
                      <p:cBhvr>
                        <p:cTn dur="1" fill="hold">
                          <p:stCondLst>
                            <p:cond delay="0"/>
                          </p:stCondLst>
                        </p:cTn>
                        <p:tgtEl>
                          <p:spTgt spid="59"/>
                        </p:tgtEl>
                        <p:attrNameLst>
                          <p:attrName>style.visibility</p:attrName>
                        </p:attrNameLst>
                      </p:cBhvr>
                      <p:to>
                        <p:strVal val="visible"/>
                      </p:to>
                    </p:set>
                    <p:animEffect transition="in" filter="randombar(horizontal)">
                      <p:cBhvr>
                        <p:cTn dur="500"/>
                        <p:tgtEl>
                          <p:spTgt spid="59"/>
                        </p:tgtEl>
                      </p:cBhvr>
                    </p:animEffect>
                  </p:childTnLst>
                </p:cTn>
              </p:par>
            </p:tnLst>
          </p:tmpl>
        </p:tmplLst>
      </p:bldP>
      <p:bldP spid="60" grpId="0" build="p">
        <p:tmplLst>
          <p:tmpl lvl="1">
            <p:tnLst>
              <p:par>
                <p:cTn presetID="14" presetClass="entr" presetSubtype="10" fill="hold" nodeType="withEffect">
                  <p:stCondLst>
                    <p:cond delay="0"/>
                  </p:stCondLst>
                  <p:childTnLst>
                    <p:set>
                      <p:cBhvr>
                        <p:cTn dur="1" fill="hold">
                          <p:stCondLst>
                            <p:cond delay="0"/>
                          </p:stCondLst>
                        </p:cTn>
                        <p:tgtEl>
                          <p:spTgt spid="60"/>
                        </p:tgtEl>
                        <p:attrNameLst>
                          <p:attrName>style.visibility</p:attrName>
                        </p:attrNameLst>
                      </p:cBhvr>
                      <p:to>
                        <p:strVal val="visible"/>
                      </p:to>
                    </p:set>
                    <p:animEffect transition="in" filter="randombar(horizontal)">
                      <p:cBhvr>
                        <p:cTn dur="500"/>
                        <p:tgtEl>
                          <p:spTgt spid="60"/>
                        </p:tgtEl>
                      </p:cBhvr>
                    </p:animEffect>
                  </p:childTnLst>
                </p:cTn>
              </p:par>
            </p:tnLst>
          </p:tmpl>
        </p:tmplLst>
      </p:bldP>
    </p:bldLst>
  </p:timing>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50E835-C0AB-413B-A0BD-75C7546EE21F}" type="datetimeFigureOut">
              <a:rPr lang="en-IN" smtClean="0"/>
              <a:t>24-08-2023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6214B3B-9452-4D62-AF6B-0EEB5999DBD6}" type="slidenum">
              <a:rPr lang="en-IN" smtClean="0"/>
              <a:t>‹#›</a:t>
            </a:fld>
            <a:endParaRPr lang="en-IN"/>
          </a:p>
        </p:txBody>
      </p:sp>
    </p:spTree>
    <p:extLst>
      <p:ext uri="{BB962C8B-B14F-4D97-AF65-F5344CB8AC3E}">
        <p14:creationId xmlns:p14="http://schemas.microsoft.com/office/powerpoint/2010/main" val="147264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D50E835-C0AB-413B-A0BD-75C7546EE21F}" type="datetimeFigureOut">
              <a:rPr lang="en-IN" smtClean="0"/>
              <a:t>24-08-2023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214B3B-9452-4D62-AF6B-0EEB5999DBD6}" type="slidenum">
              <a:rPr lang="en-IN" smtClean="0"/>
              <a:t>‹#›</a:t>
            </a:fld>
            <a:endParaRPr lang="en-IN"/>
          </a:p>
        </p:txBody>
      </p:sp>
    </p:spTree>
    <p:extLst>
      <p:ext uri="{BB962C8B-B14F-4D97-AF65-F5344CB8AC3E}">
        <p14:creationId xmlns:p14="http://schemas.microsoft.com/office/powerpoint/2010/main" val="8068419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Section">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 y="5427094"/>
            <a:ext cx="3513221" cy="2173513"/>
          </a:xfrm>
          <a:prstGeom prst="rect">
            <a:avLst/>
          </a:prstGeom>
        </p:spPr>
      </p:pic>
      <p:sp>
        <p:nvSpPr>
          <p:cNvPr id="3" name="Title 1"/>
          <p:cNvSpPr>
            <a:spLocks noGrp="1"/>
          </p:cNvSpPr>
          <p:nvPr>
            <p:ph type="ctrTitle" hasCustomPrompt="1"/>
          </p:nvPr>
        </p:nvSpPr>
        <p:spPr>
          <a:xfrm>
            <a:off x="3476934" y="5245771"/>
            <a:ext cx="13714810" cy="1409384"/>
          </a:xfrm>
        </p:spPr>
        <p:txBody>
          <a:bodyPr anchor="b">
            <a:normAutofit/>
          </a:bodyPr>
          <a:lstStyle>
            <a:lvl1pPr algn="l">
              <a:defRPr sz="80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3549162" y="6514899"/>
            <a:ext cx="13714810" cy="595763"/>
          </a:xfrm>
        </p:spPr>
        <p:txBody>
          <a:bodyPr>
            <a:normAutofit/>
          </a:bodyPr>
          <a:lstStyle>
            <a:lvl1pPr marL="0" indent="0" algn="l">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
        <p:nvSpPr>
          <p:cNvPr id="5" name="テキスト プレースホルダー 11"/>
          <p:cNvSpPr>
            <a:spLocks noGrp="1"/>
          </p:cNvSpPr>
          <p:nvPr>
            <p:ph type="body" sz="quarter" idx="14" hasCustomPrompt="1"/>
          </p:nvPr>
        </p:nvSpPr>
        <p:spPr>
          <a:xfrm>
            <a:off x="349502" y="6290977"/>
            <a:ext cx="2874961" cy="662321"/>
          </a:xfrm>
        </p:spPr>
        <p:txBody>
          <a:bodyPr/>
          <a:lstStyle>
            <a:lvl1pPr algn="r">
              <a:defRPr baseline="0">
                <a:solidFill>
                  <a:schemeClr val="accent1"/>
                </a:solidFill>
                <a:latin typeface="Aileron Thin" pitchFamily="50" charset="0"/>
              </a:defRPr>
            </a:lvl1pPr>
          </a:lstStyle>
          <a:p>
            <a:pPr lvl="0"/>
            <a:r>
              <a:rPr lang="en-US" dirty="0"/>
              <a:t>Section 00</a:t>
            </a:r>
          </a:p>
        </p:txBody>
      </p:sp>
    </p:spTree>
    <p:extLst>
      <p:ext uri="{BB962C8B-B14F-4D97-AF65-F5344CB8AC3E}">
        <p14:creationId xmlns:p14="http://schemas.microsoft.com/office/powerpoint/2010/main" val="368749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fill="hold"/>
                                        <p:tgtEl>
                                          <p:spTgt spid="6"/>
                                        </p:tgtEl>
                                        <p:attrNameLst>
                                          <p:attrName>ppt_x</p:attrName>
                                        </p:attrNameLst>
                                      </p:cBhvr>
                                      <p:tavLst>
                                        <p:tav tm="0">
                                          <p:val>
                                            <p:strVal val="0-#ppt_w/2"/>
                                          </p:val>
                                        </p:tav>
                                        <p:tav tm="100000">
                                          <p:val>
                                            <p:strVal val="#ppt_x"/>
                                          </p:val>
                                        </p:tav>
                                      </p:tavLst>
                                    </p:anim>
                                    <p:anim calcmode="lin" valueType="num">
                                      <p:cBhvr additive="base">
                                        <p:cTn id="8" dur="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additive="base">
                                        <p:cTn id="11" dur="25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2" dur="25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
                            </p:stCondLst>
                            <p:childTnLst>
                              <p:par>
                                <p:cTn id="14" presetID="42" presetClass="entr" presetSubtype="0"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750"/>
                                        <p:tgtEl>
                                          <p:spTgt spid="3"/>
                                        </p:tgtEl>
                                      </p:cBhvr>
                                    </p:animEffect>
                                    <p:anim calcmode="lin" valueType="num">
                                      <p:cBhvr>
                                        <p:cTn id="17" dur="750" fill="hold"/>
                                        <p:tgtEl>
                                          <p:spTgt spid="3"/>
                                        </p:tgtEl>
                                        <p:attrNameLst>
                                          <p:attrName>ppt_x</p:attrName>
                                        </p:attrNameLst>
                                      </p:cBhvr>
                                      <p:tavLst>
                                        <p:tav tm="0">
                                          <p:val>
                                            <p:strVal val="#ppt_x"/>
                                          </p:val>
                                        </p:tav>
                                        <p:tav tm="100000">
                                          <p:val>
                                            <p:strVal val="#ppt_x"/>
                                          </p:val>
                                        </p:tav>
                                      </p:tavLst>
                                    </p:anim>
                                    <p:anim calcmode="lin" valueType="num">
                                      <p:cBhvr>
                                        <p:cTn id="18" dur="750" fill="hold"/>
                                        <p:tgtEl>
                                          <p:spTgt spid="3"/>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animEffect transition="in" filter="fade">
                                      <p:cBhvr>
                                        <p:cTn id="21" dur="750"/>
                                        <p:tgtEl>
                                          <p:spTgt spid="4">
                                            <p:txEl>
                                              <p:pRg st="0" end="0"/>
                                            </p:txEl>
                                          </p:spTgt>
                                        </p:tgtEl>
                                      </p:cBhvr>
                                    </p:animEffect>
                                    <p:anim calcmode="lin" valueType="num">
                                      <p:cBhvr>
                                        <p:cTn id="22"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3" dur="75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42"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anim calcmode="lin" valueType="num">
                      <p:cBhvr>
                        <p:cTn dur="750" fill="hold"/>
                        <p:tgtEl>
                          <p:spTgt spid="4"/>
                        </p:tgtEl>
                        <p:attrNameLst>
                          <p:attrName>ppt_x</p:attrName>
                        </p:attrNameLst>
                      </p:cBhvr>
                      <p:tavLst>
                        <p:tav tm="0">
                          <p:val>
                            <p:strVal val="#ppt_x"/>
                          </p:val>
                        </p:tav>
                        <p:tav tm="100000">
                          <p:val>
                            <p:strVal val="#ppt_x"/>
                          </p:val>
                        </p:tav>
                      </p:tavLst>
                    </p:anim>
                    <p:anim calcmode="lin" valueType="num">
                      <p:cBhvr>
                        <p:cTn dur="750" fill="hold"/>
                        <p:tgtEl>
                          <p:spTgt spid="4"/>
                        </p:tgtEl>
                        <p:attrNameLst>
                          <p:attrName>ppt_y</p:attrName>
                        </p:attrNameLst>
                      </p:cBhvr>
                      <p:tavLst>
                        <p:tav tm="0">
                          <p:val>
                            <p:strVal val="#ppt_y+.1"/>
                          </p:val>
                        </p:tav>
                        <p:tav tm="100000">
                          <p:val>
                            <p:strVal val="#ppt_y"/>
                          </p:val>
                        </p:tav>
                      </p:tavLst>
                    </p:anim>
                  </p:childTnLst>
                </p:cTn>
              </p:par>
            </p:tnLst>
          </p:tmpl>
        </p:tmplLst>
      </p:bldP>
      <p:bldP spid="5" grpId="0" build="p">
        <p:tmplLst>
          <p:tmpl lvl="1">
            <p:tnLst>
              <p:par>
                <p:cTn presetID="2" presetClass="entr" presetSubtype="8" fill="hold" nodeType="withEffect">
                  <p:stCondLst>
                    <p:cond delay="0"/>
                  </p:stCondLst>
                  <p:childTnLst>
                    <p:set>
                      <p:cBhvr>
                        <p:cTn dur="1" fill="hold">
                          <p:stCondLst>
                            <p:cond delay="0"/>
                          </p:stCondLst>
                        </p:cTn>
                        <p:tgtEl>
                          <p:spTgt spid="5"/>
                        </p:tgtEl>
                        <p:attrNameLst>
                          <p:attrName>style.visibility</p:attrName>
                        </p:attrNameLst>
                      </p:cBhvr>
                      <p:to>
                        <p:strVal val="visible"/>
                      </p:to>
                    </p:set>
                    <p:anim calcmode="lin" valueType="num">
                      <p:cBhvr additive="base">
                        <p:cTn dur="250" fill="hold"/>
                        <p:tgtEl>
                          <p:spTgt spid="5"/>
                        </p:tgtEl>
                        <p:attrNameLst>
                          <p:attrName>ppt_x</p:attrName>
                        </p:attrNameLst>
                      </p:cBhvr>
                      <p:tavLst>
                        <p:tav tm="0">
                          <p:val>
                            <p:strVal val="0-#ppt_w/2"/>
                          </p:val>
                        </p:tav>
                        <p:tav tm="100000">
                          <p:val>
                            <p:strVal val="#ppt_x"/>
                          </p:val>
                        </p:tav>
                      </p:tavLst>
                    </p:anim>
                    <p:anim calcmode="lin" valueType="num">
                      <p:cBhvr additive="base">
                        <p:cTn dur="250" fill="hold"/>
                        <p:tgtEl>
                          <p:spTgt spid="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mple">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82600" y="3378200"/>
            <a:ext cx="17297400" cy="2260955"/>
          </a:xfrm>
        </p:spPr>
        <p:txBody>
          <a:bodyPr anchor="b">
            <a:normAutofit/>
          </a:bodyPr>
          <a:lstStyle>
            <a:lvl1pPr algn="ctr">
              <a:defRPr sz="60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469900" y="5676699"/>
            <a:ext cx="17335500" cy="1181301"/>
          </a:xfrm>
        </p:spPr>
        <p:txBody>
          <a:bodyPr>
            <a:normAutofit/>
          </a:bodyPr>
          <a:lstStyle>
            <a:lvl1pPr marL="0" indent="0" algn="ctr">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Tree>
    <p:extLst>
      <p:ext uri="{BB962C8B-B14F-4D97-AF65-F5344CB8AC3E}">
        <p14:creationId xmlns:p14="http://schemas.microsoft.com/office/powerpoint/2010/main" val="410109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g Image">
    <p:spTree>
      <p:nvGrpSpPr>
        <p:cNvPr id="1" name=""/>
        <p:cNvGrpSpPr/>
        <p:nvPr/>
      </p:nvGrpSpPr>
      <p:grpSpPr>
        <a:xfrm>
          <a:off x="0" y="0"/>
          <a:ext cx="0" cy="0"/>
          <a:chOff x="0" y="0"/>
          <a:chExt cx="0" cy="0"/>
        </a:xfrm>
      </p:grpSpPr>
      <p:sp>
        <p:nvSpPr>
          <p:cNvPr id="9" name="図プレースホルダー 8"/>
          <p:cNvSpPr>
            <a:spLocks noGrp="1"/>
          </p:cNvSpPr>
          <p:nvPr>
            <p:ph type="pic" sz="quarter" idx="15" hasCustomPrompt="1"/>
          </p:nvPr>
        </p:nvSpPr>
        <p:spPr>
          <a:xfrm>
            <a:off x="0" y="0"/>
            <a:ext cx="18286413" cy="10287000"/>
          </a:xfrm>
        </p:spPr>
        <p:txBody>
          <a:bodyPr>
            <a:normAutofit/>
          </a:bodyPr>
          <a:lstStyle>
            <a:lvl1pPr>
              <a:defRPr sz="2000"/>
            </a:lvl1pPr>
          </a:lstStyle>
          <a:p>
            <a:r>
              <a:rPr lang="en-US" dirty="0"/>
              <a:t>Add Image</a:t>
            </a:r>
          </a:p>
        </p:txBody>
      </p:sp>
      <p:sp>
        <p:nvSpPr>
          <p:cNvPr id="3" name="Title 1"/>
          <p:cNvSpPr>
            <a:spLocks noGrp="1"/>
          </p:cNvSpPr>
          <p:nvPr>
            <p:ph type="ctrTitle" hasCustomPrompt="1"/>
          </p:nvPr>
        </p:nvSpPr>
        <p:spPr>
          <a:xfrm>
            <a:off x="210069" y="7734102"/>
            <a:ext cx="13714810" cy="1409384"/>
          </a:xfrm>
        </p:spPr>
        <p:txBody>
          <a:bodyPr anchor="b">
            <a:normAutofit/>
          </a:bodyPr>
          <a:lstStyle>
            <a:lvl1pPr algn="l">
              <a:defRPr sz="66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249911" y="9048036"/>
            <a:ext cx="13714810" cy="595763"/>
          </a:xfrm>
        </p:spPr>
        <p:txBody>
          <a:bodyPr>
            <a:normAutofit/>
          </a:bodyPr>
          <a:lstStyle>
            <a:lvl1pPr marL="0" indent="0" algn="l">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Tree>
    <p:extLst>
      <p:ext uri="{BB962C8B-B14F-4D97-AF65-F5344CB8AC3E}">
        <p14:creationId xmlns:p14="http://schemas.microsoft.com/office/powerpoint/2010/main" val="2182338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750"/>
                                        <p:tgtEl>
                                          <p:spTgt spid="3"/>
                                        </p:tgtEl>
                                      </p:cBhvr>
                                    </p:animEffect>
                                    <p:anim calcmode="lin" valueType="num">
                                      <p:cBhvr>
                                        <p:cTn id="12" dur="750" fill="hold"/>
                                        <p:tgtEl>
                                          <p:spTgt spid="3"/>
                                        </p:tgtEl>
                                        <p:attrNameLst>
                                          <p:attrName>ppt_x</p:attrName>
                                        </p:attrNameLst>
                                      </p:cBhvr>
                                      <p:tavLst>
                                        <p:tav tm="0">
                                          <p:val>
                                            <p:strVal val="#ppt_x"/>
                                          </p:val>
                                        </p:tav>
                                        <p:tav tm="100000">
                                          <p:val>
                                            <p:strVal val="#ppt_x"/>
                                          </p:val>
                                        </p:tav>
                                      </p:tavLst>
                                    </p:anim>
                                    <p:anim calcmode="lin" valueType="num">
                                      <p:cBhvr>
                                        <p:cTn id="13" dur="750" fill="hold"/>
                                        <p:tgtEl>
                                          <p:spTgt spid="3"/>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750"/>
                                        <p:tgtEl>
                                          <p:spTgt spid="4">
                                            <p:txEl>
                                              <p:pRg st="0" end="0"/>
                                            </p:txEl>
                                          </p:spTgt>
                                        </p:tgtEl>
                                      </p:cBhvr>
                                    </p:animEffect>
                                    <p:anim calcmode="lin" valueType="num">
                                      <p:cBhvr>
                                        <p:cTn id="17"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8" dur="75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p:bldP spid="4" grpId="0" build="p">
        <p:tmplLst>
          <p:tmpl lvl="1">
            <p:tnLst>
              <p:par>
                <p:cTn presetID="42"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anim calcmode="lin" valueType="num">
                      <p:cBhvr>
                        <p:cTn dur="750" fill="hold"/>
                        <p:tgtEl>
                          <p:spTgt spid="4"/>
                        </p:tgtEl>
                        <p:attrNameLst>
                          <p:attrName>ppt_x</p:attrName>
                        </p:attrNameLst>
                      </p:cBhvr>
                      <p:tavLst>
                        <p:tav tm="0">
                          <p:val>
                            <p:strVal val="#ppt_x"/>
                          </p:val>
                        </p:tav>
                        <p:tav tm="100000">
                          <p:val>
                            <p:strVal val="#ppt_x"/>
                          </p:val>
                        </p:tav>
                      </p:tavLst>
                    </p:anim>
                    <p:anim calcmode="lin" valueType="num">
                      <p:cBhvr>
                        <p:cTn dur="750" fill="hold"/>
                        <p:tgtEl>
                          <p:spTgt spid="4"/>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Image 2">
    <p:spTree>
      <p:nvGrpSpPr>
        <p:cNvPr id="1" name=""/>
        <p:cNvGrpSpPr/>
        <p:nvPr/>
      </p:nvGrpSpPr>
      <p:grpSpPr>
        <a:xfrm>
          <a:off x="0" y="0"/>
          <a:ext cx="0" cy="0"/>
          <a:chOff x="0" y="0"/>
          <a:chExt cx="0" cy="0"/>
        </a:xfrm>
      </p:grpSpPr>
      <p:sp>
        <p:nvSpPr>
          <p:cNvPr id="9" name="図プレースホルダー 8"/>
          <p:cNvSpPr>
            <a:spLocks noGrp="1"/>
          </p:cNvSpPr>
          <p:nvPr>
            <p:ph type="pic" sz="quarter" idx="15" hasCustomPrompt="1"/>
          </p:nvPr>
        </p:nvSpPr>
        <p:spPr>
          <a:xfrm>
            <a:off x="0" y="0"/>
            <a:ext cx="18286413" cy="10287000"/>
          </a:xfrm>
        </p:spPr>
        <p:txBody>
          <a:bodyPr>
            <a:normAutofit/>
          </a:bodyPr>
          <a:lstStyle>
            <a:lvl1pPr>
              <a:defRPr sz="2000"/>
            </a:lvl1pPr>
          </a:lstStyle>
          <a:p>
            <a:r>
              <a:rPr lang="en-US" dirty="0"/>
              <a:t>Add Image</a:t>
            </a:r>
          </a:p>
        </p:txBody>
      </p:sp>
      <p:sp>
        <p:nvSpPr>
          <p:cNvPr id="3" name="Title 1"/>
          <p:cNvSpPr>
            <a:spLocks noGrp="1"/>
          </p:cNvSpPr>
          <p:nvPr>
            <p:ph type="ctrTitle" hasCustomPrompt="1"/>
          </p:nvPr>
        </p:nvSpPr>
        <p:spPr>
          <a:xfrm>
            <a:off x="571029" y="719691"/>
            <a:ext cx="13714810" cy="1409384"/>
          </a:xfrm>
        </p:spPr>
        <p:txBody>
          <a:bodyPr anchor="b">
            <a:normAutofit/>
          </a:bodyPr>
          <a:lstStyle>
            <a:lvl1pPr algn="l">
              <a:defRPr sz="6600">
                <a:solidFill>
                  <a:schemeClr val="tx1"/>
                </a:solidFill>
              </a:defRPr>
            </a:lvl1pPr>
          </a:lstStyle>
          <a:p>
            <a:r>
              <a:rPr lang="en-US" altLang="ja-JP" dirty="0"/>
              <a:t>Master Title</a:t>
            </a:r>
            <a:endParaRPr lang="en-US" dirty="0"/>
          </a:p>
        </p:txBody>
      </p:sp>
      <p:sp>
        <p:nvSpPr>
          <p:cNvPr id="4" name="Subtitle 2"/>
          <p:cNvSpPr>
            <a:spLocks noGrp="1"/>
          </p:cNvSpPr>
          <p:nvPr>
            <p:ph type="subTitle" idx="1" hasCustomPrompt="1"/>
          </p:nvPr>
        </p:nvSpPr>
        <p:spPr>
          <a:xfrm>
            <a:off x="610871" y="2033625"/>
            <a:ext cx="13714810" cy="595763"/>
          </a:xfrm>
        </p:spPr>
        <p:txBody>
          <a:bodyPr>
            <a:normAutofit/>
          </a:bodyPr>
          <a:lstStyle>
            <a:lvl1pPr marL="0" indent="0" algn="l">
              <a:buNone/>
              <a:defRPr sz="2400" baseline="0">
                <a:solidFill>
                  <a:schemeClr val="tx1"/>
                </a:solidFill>
                <a:latin typeface="+mn-lt"/>
              </a:defRPr>
            </a:lvl1pPr>
            <a:lvl2pPr marL="685754" indent="0" algn="ctr">
              <a:buNone/>
              <a:defRPr sz="3000"/>
            </a:lvl2pPr>
            <a:lvl3pPr marL="1371509" indent="0" algn="ctr">
              <a:buNone/>
              <a:defRPr sz="2700"/>
            </a:lvl3pPr>
            <a:lvl4pPr marL="2057263" indent="0" algn="ctr">
              <a:buNone/>
              <a:defRPr sz="2400"/>
            </a:lvl4pPr>
            <a:lvl5pPr marL="2743017" indent="0" algn="ctr">
              <a:buNone/>
              <a:defRPr sz="2400"/>
            </a:lvl5pPr>
            <a:lvl6pPr marL="3428771" indent="0" algn="ctr">
              <a:buNone/>
              <a:defRPr sz="2400"/>
            </a:lvl6pPr>
            <a:lvl7pPr marL="4114526" indent="0" algn="ctr">
              <a:buNone/>
              <a:defRPr sz="2400"/>
            </a:lvl7pPr>
            <a:lvl8pPr marL="4800280" indent="0" algn="ctr">
              <a:buNone/>
              <a:defRPr sz="2400"/>
            </a:lvl8pPr>
            <a:lvl9pPr marL="5486034" indent="0" algn="ctr">
              <a:buNone/>
              <a:defRPr sz="2400"/>
            </a:lvl9pPr>
          </a:lstStyle>
          <a:p>
            <a:r>
              <a:rPr lang="en-US" dirty="0"/>
              <a:t>Master Subtitle</a:t>
            </a:r>
          </a:p>
        </p:txBody>
      </p:sp>
    </p:spTree>
    <p:extLst>
      <p:ext uri="{BB962C8B-B14F-4D97-AF65-F5344CB8AC3E}">
        <p14:creationId xmlns:p14="http://schemas.microsoft.com/office/powerpoint/2010/main" val="330370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750"/>
                                        <p:tgtEl>
                                          <p:spTgt spid="3"/>
                                        </p:tgtEl>
                                      </p:cBhvr>
                                    </p:animEffect>
                                    <p:anim calcmode="lin" valueType="num">
                                      <p:cBhvr>
                                        <p:cTn id="12" dur="750" fill="hold"/>
                                        <p:tgtEl>
                                          <p:spTgt spid="3"/>
                                        </p:tgtEl>
                                        <p:attrNameLst>
                                          <p:attrName>ppt_x</p:attrName>
                                        </p:attrNameLst>
                                      </p:cBhvr>
                                      <p:tavLst>
                                        <p:tav tm="0">
                                          <p:val>
                                            <p:strVal val="#ppt_x"/>
                                          </p:val>
                                        </p:tav>
                                        <p:tav tm="100000">
                                          <p:val>
                                            <p:strVal val="#ppt_x"/>
                                          </p:val>
                                        </p:tav>
                                      </p:tavLst>
                                    </p:anim>
                                    <p:anim calcmode="lin" valueType="num">
                                      <p:cBhvr>
                                        <p:cTn id="13" dur="750" fill="hold"/>
                                        <p:tgtEl>
                                          <p:spTgt spid="3"/>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fade">
                                      <p:cBhvr>
                                        <p:cTn id="16" dur="750"/>
                                        <p:tgtEl>
                                          <p:spTgt spid="4">
                                            <p:txEl>
                                              <p:pRg st="0" end="0"/>
                                            </p:txEl>
                                          </p:spTgt>
                                        </p:tgtEl>
                                      </p:cBhvr>
                                    </p:animEffect>
                                    <p:anim calcmode="lin" valueType="num">
                                      <p:cBhvr>
                                        <p:cTn id="17" dur="75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8" dur="75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p:bldP spid="4" grpId="0" build="p">
        <p:tmplLst>
          <p:tmpl lvl="1">
            <p:tnLst>
              <p:par>
                <p:cTn presetID="42"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750"/>
                        <p:tgtEl>
                          <p:spTgt spid="4"/>
                        </p:tgtEl>
                      </p:cBhvr>
                    </p:animEffect>
                    <p:anim calcmode="lin" valueType="num">
                      <p:cBhvr>
                        <p:cTn dur="750" fill="hold"/>
                        <p:tgtEl>
                          <p:spTgt spid="4"/>
                        </p:tgtEl>
                        <p:attrNameLst>
                          <p:attrName>ppt_x</p:attrName>
                        </p:attrNameLst>
                      </p:cBhvr>
                      <p:tavLst>
                        <p:tav tm="0">
                          <p:val>
                            <p:strVal val="#ppt_x"/>
                          </p:val>
                        </p:tav>
                        <p:tav tm="100000">
                          <p:val>
                            <p:strVal val="#ppt_x"/>
                          </p:val>
                        </p:tav>
                      </p:tavLst>
                    </p:anim>
                    <p:anim calcmode="lin" valueType="num">
                      <p:cBhvr>
                        <p:cTn dur="750" fill="hold"/>
                        <p:tgtEl>
                          <p:spTgt spid="4"/>
                        </p:tgtEl>
                        <p:attrNameLst>
                          <p:attrName>ppt_y</p:attrName>
                        </p:attrNameLst>
                      </p:cBhvr>
                      <p:tavLst>
                        <p:tav tm="0">
                          <p:val>
                            <p:strVal val="#ppt_y+.1"/>
                          </p:val>
                        </p:tav>
                        <p:tav tm="100000">
                          <p:val>
                            <p:strVal val="#ppt_y"/>
                          </p:val>
                        </p:tav>
                      </p:tavLst>
                    </p:anim>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No Contents">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a:prstGeom prst="rect">
            <a:avLst/>
          </a:prstGeo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a:prstGeom prst="rect">
            <a:avLst/>
          </a:prstGeo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Tree>
    <p:extLst>
      <p:ext uri="{BB962C8B-B14F-4D97-AF65-F5344CB8AC3E}">
        <p14:creationId xmlns:p14="http://schemas.microsoft.com/office/powerpoint/2010/main" val="4181413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20693" y="9242164"/>
            <a:ext cx="4266830" cy="547688"/>
          </a:xfrm>
          <a:prstGeom prst="rect">
            <a:avLst/>
          </a:prstGeom>
        </p:spPr>
        <p:txBody>
          <a:bodyPr lIns="163275" tIns="81638" rIns="163275" bIns="81638"/>
          <a:lstStyle/>
          <a:p>
            <a:fld id="{235EDC70-1B56-4AC6-B15E-A9D62DB457FA}" type="datetimeFigureOut">
              <a:rPr lang="en-US" smtClean="0"/>
              <a:t>8/24/2023</a:t>
            </a:fld>
            <a:endParaRPr lang="en-US"/>
          </a:p>
        </p:txBody>
      </p:sp>
      <p:sp>
        <p:nvSpPr>
          <p:cNvPr id="5" name="Footer Placeholder 4"/>
          <p:cNvSpPr>
            <a:spLocks noGrp="1"/>
          </p:cNvSpPr>
          <p:nvPr>
            <p:ph type="ftr" sz="quarter" idx="11"/>
          </p:nvPr>
        </p:nvSpPr>
        <p:spPr>
          <a:xfrm>
            <a:off x="6247858" y="9242164"/>
            <a:ext cx="5790697" cy="547688"/>
          </a:xfrm>
          <a:prstGeom prst="rect">
            <a:avLst/>
          </a:prstGeom>
        </p:spPr>
        <p:txBody>
          <a:bodyPr lIns="163275" tIns="81638" rIns="163275" bIns="81638"/>
          <a:lstStyle/>
          <a:p>
            <a:endParaRPr lang="en-US"/>
          </a:p>
        </p:txBody>
      </p:sp>
      <p:sp>
        <p:nvSpPr>
          <p:cNvPr id="6" name="Slide Number Placeholder 5"/>
          <p:cNvSpPr>
            <a:spLocks noGrp="1"/>
          </p:cNvSpPr>
          <p:nvPr>
            <p:ph type="sldNum" sz="quarter" idx="12"/>
          </p:nvPr>
        </p:nvSpPr>
        <p:spPr>
          <a:xfrm>
            <a:off x="13277376" y="9242164"/>
            <a:ext cx="4266830" cy="547688"/>
          </a:xfrm>
          <a:prstGeom prst="rect">
            <a:avLst/>
          </a:prstGeom>
        </p:spPr>
        <p:txBody>
          <a:bodyPr lIns="163275" tIns="81638" rIns="163275" bIns="81638"/>
          <a:lstStyle/>
          <a:p>
            <a:fld id="{F2182FC1-5C79-4DFD-A070-D798A0836621}" type="slidenum">
              <a:rPr lang="en-US" smtClean="0"/>
              <a:t>‹#›</a:t>
            </a:fld>
            <a:endParaRPr lang="en-US"/>
          </a:p>
        </p:txBody>
      </p:sp>
      <p:sp>
        <p:nvSpPr>
          <p:cNvPr id="11" name="Title 10"/>
          <p:cNvSpPr>
            <a:spLocks noGrp="1"/>
          </p:cNvSpPr>
          <p:nvPr>
            <p:ph type="title"/>
          </p:nvPr>
        </p:nvSpPr>
        <p:spPr/>
        <p:txBody>
          <a:bodyPr/>
          <a:lstStyle/>
          <a:p>
            <a:r>
              <a:rPr lang="en-US"/>
              <a:t>Click to edit Master title style</a:t>
            </a:r>
          </a:p>
        </p:txBody>
      </p:sp>
      <p:grpSp>
        <p:nvGrpSpPr>
          <p:cNvPr id="12" name="Group 11"/>
          <p:cNvGrpSpPr/>
          <p:nvPr/>
        </p:nvGrpSpPr>
        <p:grpSpPr>
          <a:xfrm>
            <a:off x="2344965" y="2088326"/>
            <a:ext cx="13557043" cy="1569660"/>
            <a:chOff x="1172584" y="1381459"/>
            <a:chExt cx="6779110" cy="1046440"/>
          </a:xfrm>
        </p:grpSpPr>
        <p:sp>
          <p:nvSpPr>
            <p:cNvPr id="13" name="TextBox 12"/>
            <p:cNvSpPr txBox="1"/>
            <p:nvPr/>
          </p:nvSpPr>
          <p:spPr>
            <a:xfrm>
              <a:off x="4147073" y="1381459"/>
              <a:ext cx="707947" cy="1046440"/>
            </a:xfrm>
            <a:prstGeom prst="rect">
              <a:avLst/>
            </a:prstGeom>
            <a:noFill/>
          </p:spPr>
          <p:txBody>
            <a:bodyPr wrap="none" rtlCol="0">
              <a:spAutoFit/>
            </a:bodyPr>
            <a:lstStyle/>
            <a:p>
              <a:r>
                <a:rPr lang="en-US" sz="9600" dirty="0">
                  <a:solidFill>
                    <a:schemeClr val="tx2">
                      <a:lumMod val="60000"/>
                      <a:lumOff val="40000"/>
                    </a:schemeClr>
                  </a:solidFill>
                  <a:latin typeface="Wingdings" pitchFamily="2" charset="2"/>
                </a:rPr>
                <a:t></a:t>
              </a:r>
            </a:p>
          </p:txBody>
        </p:sp>
        <p:cxnSp>
          <p:nvCxnSpPr>
            <p:cNvPr id="14" name="Straight Connector 13"/>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4519494"/>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o Contents">
    <p:spTree>
      <p:nvGrpSpPr>
        <p:cNvPr id="1" name=""/>
        <p:cNvGrpSpPr/>
        <p:nvPr/>
      </p:nvGrpSpPr>
      <p:grpSpPr>
        <a:xfrm>
          <a:off x="0" y="0"/>
          <a:ext cx="0" cy="0"/>
          <a:chOff x="0" y="0"/>
          <a:chExt cx="0" cy="0"/>
        </a:xfrm>
      </p:grpSpPr>
      <p:pic>
        <p:nvPicPr>
          <p:cNvPr id="6" name="図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033" y="349767"/>
            <a:ext cx="13195280" cy="2306936"/>
          </a:xfrm>
          <a:prstGeom prst="rect">
            <a:avLst/>
          </a:prstGeom>
        </p:spPr>
      </p:pic>
      <p:pic>
        <p:nvPicPr>
          <p:cNvPr id="7" name="図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4557529" y="349768"/>
            <a:ext cx="3728884" cy="2306936"/>
          </a:xfrm>
          <a:prstGeom prst="rect">
            <a:avLst/>
          </a:prstGeom>
        </p:spPr>
      </p:pic>
      <p:pic>
        <p:nvPicPr>
          <p:cNvPr id="8" name="図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2033" y="9572687"/>
            <a:ext cx="18298445" cy="714313"/>
          </a:xfrm>
          <a:prstGeom prst="rect">
            <a:avLst/>
          </a:prstGeom>
        </p:spPr>
      </p:pic>
      <p:sp>
        <p:nvSpPr>
          <p:cNvPr id="2" name="タイトル 1"/>
          <p:cNvSpPr>
            <a:spLocks noGrp="1"/>
          </p:cNvSpPr>
          <p:nvPr>
            <p:ph type="title" hasCustomPrompt="1"/>
          </p:nvPr>
        </p:nvSpPr>
        <p:spPr>
          <a:xfrm>
            <a:off x="451081" y="535656"/>
            <a:ext cx="12422708" cy="1003675"/>
          </a:xfrm>
        </p:spPr>
        <p:txBody>
          <a:bodyPr/>
          <a:lstStyle>
            <a:lvl1pPr>
              <a:defRPr>
                <a:solidFill>
                  <a:schemeClr val="bg1">
                    <a:lumMod val="10000"/>
                    <a:lumOff val="90000"/>
                  </a:schemeClr>
                </a:solidFill>
              </a:defRPr>
            </a:lvl1pPr>
          </a:lstStyle>
          <a:p>
            <a:r>
              <a:rPr lang="en-US" altLang="ja-JP" dirty="0"/>
              <a:t>Slide Title</a:t>
            </a:r>
            <a:endParaRPr lang="en-US" dirty="0"/>
          </a:p>
        </p:txBody>
      </p:sp>
      <p:sp>
        <p:nvSpPr>
          <p:cNvPr id="4" name="フッター プレースホルダー 3"/>
          <p:cNvSpPr>
            <a:spLocks noGrp="1"/>
          </p:cNvSpPr>
          <p:nvPr>
            <p:ph type="ftr" sz="quarter" idx="11"/>
          </p:nvPr>
        </p:nvSpPr>
        <p:spPr>
          <a:xfrm>
            <a:off x="-12033" y="9570622"/>
            <a:ext cx="18298445" cy="547688"/>
          </a:xfrm>
        </p:spPr>
        <p:txBody>
          <a:bodyPr/>
          <a:lstStyle>
            <a:lvl1pPr>
              <a:defRPr sz="2000">
                <a:solidFill>
                  <a:schemeClr val="bg1">
                    <a:lumMod val="10000"/>
                    <a:lumOff val="90000"/>
                  </a:schemeClr>
                </a:solidFill>
              </a:defRPr>
            </a:lvl1pPr>
          </a:lstStyle>
          <a:p>
            <a:r>
              <a:rPr lang="en-US" dirty="0"/>
              <a:t>The Power of PowerPoint  |  http://thepopp.com</a:t>
            </a:r>
          </a:p>
        </p:txBody>
      </p:sp>
      <p:sp>
        <p:nvSpPr>
          <p:cNvPr id="5" name="スライド番号プレースホルダー 4"/>
          <p:cNvSpPr>
            <a:spLocks noGrp="1"/>
          </p:cNvSpPr>
          <p:nvPr>
            <p:ph type="sldNum" sz="quarter" idx="12"/>
          </p:nvPr>
        </p:nvSpPr>
        <p:spPr>
          <a:xfrm>
            <a:off x="14750744" y="1016155"/>
            <a:ext cx="3710263" cy="776544"/>
          </a:xfrm>
        </p:spPr>
        <p:txBody>
          <a:bodyPr/>
          <a:lstStyle>
            <a:lvl1pPr algn="l">
              <a:defRPr sz="4400">
                <a:solidFill>
                  <a:schemeClr val="bg1">
                    <a:lumMod val="10000"/>
                    <a:lumOff val="90000"/>
                  </a:schemeClr>
                </a:solidFill>
              </a:defRPr>
            </a:lvl1pPr>
          </a:lstStyle>
          <a:p>
            <a:r>
              <a:rPr lang="en-US" dirty="0"/>
              <a:t> </a:t>
            </a:r>
            <a:r>
              <a:rPr lang="en-US" dirty="0">
                <a:latin typeface="+mj-lt"/>
              </a:rPr>
              <a:t>SLIDE </a:t>
            </a:r>
            <a:fld id="{511F482C-44AA-46E6-BA1A-E4C16BAF3A94}" type="slidenum">
              <a:rPr lang="en-US" sz="7200" smtClean="0">
                <a:latin typeface="+mj-lt"/>
              </a:rPr>
              <a:pPr/>
              <a:t>‹#›</a:t>
            </a:fld>
            <a:endParaRPr lang="en-US" sz="7200" dirty="0">
              <a:latin typeface="+mj-lt"/>
            </a:endParaRPr>
          </a:p>
        </p:txBody>
      </p:sp>
      <p:sp>
        <p:nvSpPr>
          <p:cNvPr id="10" name="テキスト プレースホルダー 9"/>
          <p:cNvSpPr>
            <a:spLocks noGrp="1"/>
          </p:cNvSpPr>
          <p:nvPr>
            <p:ph type="body" sz="quarter" idx="13" hasCustomPrompt="1"/>
          </p:nvPr>
        </p:nvSpPr>
        <p:spPr>
          <a:xfrm>
            <a:off x="481765" y="1407531"/>
            <a:ext cx="12343898" cy="457364"/>
          </a:xfrm>
        </p:spPr>
        <p:txBody>
          <a:bodyPr>
            <a:normAutofit/>
          </a:bodyPr>
          <a:lstStyle>
            <a:lvl1pPr>
              <a:defRPr sz="2400" baseline="0">
                <a:solidFill>
                  <a:schemeClr val="bg1">
                    <a:lumMod val="10000"/>
                    <a:lumOff val="90000"/>
                  </a:schemeClr>
                </a:solidFill>
              </a:defRPr>
            </a:lvl1pPr>
          </a:lstStyle>
          <a:p>
            <a:pPr lvl="0"/>
            <a:r>
              <a:rPr lang="en-US" dirty="0"/>
              <a:t>Short Description</a:t>
            </a:r>
          </a:p>
        </p:txBody>
      </p:sp>
    </p:spTree>
    <p:extLst>
      <p:ext uri="{BB962C8B-B14F-4D97-AF65-F5344CB8AC3E}">
        <p14:creationId xmlns:p14="http://schemas.microsoft.com/office/powerpoint/2010/main" val="20815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Effect transition="in" filter="wipe(left)">
                                      <p:cBhvr>
                                        <p:cTn id="13" dur="500"/>
                                        <p:tgtEl>
                                          <p:spTgt spid="10">
                                            <p:txEl>
                                              <p:pRg st="0" end="0"/>
                                            </p:txEl>
                                          </p:spTgt>
                                        </p:tgtEl>
                                      </p:cBhvr>
                                    </p:animEffect>
                                  </p:childTnLst>
                                </p:cTn>
                              </p:par>
                              <p:par>
                                <p:cTn id="14" presetID="22" presetClass="entr" presetSubtype="2"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right)">
                                      <p:cBhvr>
                                        <p:cTn id="16" dur="500"/>
                                        <p:tgtEl>
                                          <p:spTgt spid="7"/>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righ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10" grpId="0" build="p">
        <p:tmplLst>
          <p:tmpl lvl="1">
            <p:tnLst>
              <p:par>
                <p:cTn presetID="22" presetClass="entr" presetSubtype="8"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26" Type="http://schemas.openxmlformats.org/officeDocument/2006/relationships/slideLayout" Target="../slideLayouts/slideLayout34.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slideLayout" Target="../slideLayouts/slideLayout33.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29" Type="http://schemas.openxmlformats.org/officeDocument/2006/relationships/slideLayout" Target="../slideLayouts/slideLayout37.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slideLayout" Target="../slideLayouts/slideLayout32.xml"/><Relationship Id="rId32" Type="http://schemas.openxmlformats.org/officeDocument/2006/relationships/image" Target="../media/image6.png"/><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slideLayout" Target="../slideLayouts/slideLayout31.xml"/><Relationship Id="rId28" Type="http://schemas.openxmlformats.org/officeDocument/2006/relationships/slideLayout" Target="../slideLayouts/slideLayout36.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31" Type="http://schemas.openxmlformats.org/officeDocument/2006/relationships/theme" Target="../theme/theme2.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 Id="rId27" Type="http://schemas.openxmlformats.org/officeDocument/2006/relationships/slideLayout" Target="../slideLayouts/slideLayout35.xml"/><Relationship Id="rId30"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図 7"/>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 y="446"/>
            <a:ext cx="18286413" cy="10286105"/>
          </a:xfrm>
          <a:prstGeom prst="rect">
            <a:avLst/>
          </a:prstGeom>
        </p:spPr>
      </p:pic>
      <p:sp>
        <p:nvSpPr>
          <p:cNvPr id="2" name="Title Placeholder 1"/>
          <p:cNvSpPr>
            <a:spLocks noGrp="1"/>
          </p:cNvSpPr>
          <p:nvPr>
            <p:ph type="title"/>
          </p:nvPr>
        </p:nvSpPr>
        <p:spPr>
          <a:xfrm>
            <a:off x="1257191" y="547688"/>
            <a:ext cx="15772031" cy="1988345"/>
          </a:xfrm>
          <a:prstGeom prst="rect">
            <a:avLst/>
          </a:prstGeom>
        </p:spPr>
        <p:txBody>
          <a:bodyPr vert="horz" lIns="91440" tIns="45720" rIns="91440" bIns="45720" rtlCol="0" anchor="ctr">
            <a:normAutofit/>
          </a:bodyPr>
          <a:lstStyle/>
          <a:p>
            <a:r>
              <a:rPr lang="en-US" altLang="ja-JP" dirty="0"/>
              <a:t>Master Title</a:t>
            </a:r>
            <a:endParaRPr lang="en-US" dirty="0"/>
          </a:p>
        </p:txBody>
      </p:sp>
      <p:sp>
        <p:nvSpPr>
          <p:cNvPr id="3" name="Text Placeholder 2"/>
          <p:cNvSpPr>
            <a:spLocks noGrp="1"/>
          </p:cNvSpPr>
          <p:nvPr>
            <p:ph type="body" idx="1"/>
          </p:nvPr>
        </p:nvSpPr>
        <p:spPr>
          <a:xfrm>
            <a:off x="1257191" y="2738438"/>
            <a:ext cx="15772031" cy="6527007"/>
          </a:xfrm>
          <a:prstGeom prst="rect">
            <a:avLst/>
          </a:prstGeom>
        </p:spPr>
        <p:txBody>
          <a:bodyPr vert="horz" lIns="91440" tIns="45720" rIns="91440" bIns="45720" rtlCol="0">
            <a:normAutofit/>
          </a:bodyPr>
          <a:lstStyle/>
          <a:p>
            <a:pPr lvl="0"/>
            <a:r>
              <a:rPr lang="en-US" dirty="0"/>
              <a:t>Master Text</a:t>
            </a:r>
          </a:p>
        </p:txBody>
      </p:sp>
    </p:spTree>
    <p:extLst>
      <p:ext uri="{BB962C8B-B14F-4D97-AF65-F5344CB8AC3E}">
        <p14:creationId xmlns:p14="http://schemas.microsoft.com/office/powerpoint/2010/main" val="3643403323"/>
      </p:ext>
    </p:extLst>
  </p:cSld>
  <p:clrMap bg1="lt1" tx1="dk1" bg2="lt2" tx2="dk2" accent1="accent1" accent2="accent2" accent3="accent3" accent4="accent4" accent5="accent5" accent6="accent6" hlink="hlink" folHlink="folHlink"/>
  <p:sldLayoutIdLst>
    <p:sldLayoutId id="2147483661" r:id="rId1"/>
    <p:sldLayoutId id="2147483666" r:id="rId2"/>
    <p:sldLayoutId id="2147483690" r:id="rId3"/>
    <p:sldLayoutId id="2147483696" r:id="rId4"/>
    <p:sldLayoutId id="2147483684" r:id="rId5"/>
    <p:sldLayoutId id="2147483695" r:id="rId6"/>
    <p:sldLayoutId id="2147483691" r:id="rId7"/>
    <p:sldLayoutId id="2147483703" r:id="rId8"/>
  </p:sldLayoutIdLst>
  <p:txStyles>
    <p:titleStyle>
      <a:lvl1pPr algn="l" defTabSz="1371509" rtl="0" eaLnBrk="1" latinLnBrk="0" hangingPunct="1">
        <a:lnSpc>
          <a:spcPct val="90000"/>
        </a:lnSpc>
        <a:spcBef>
          <a:spcPct val="0"/>
        </a:spcBef>
        <a:buNone/>
        <a:defRPr sz="6600" kern="1200" baseline="0">
          <a:solidFill>
            <a:schemeClr val="tx1"/>
          </a:solidFill>
          <a:latin typeface="+mj-lt"/>
          <a:ea typeface="+mj-ea"/>
          <a:cs typeface="+mj-cs"/>
        </a:defRPr>
      </a:lvl1pPr>
    </p:titleStyle>
    <p:bodyStyle>
      <a:lvl1pPr marL="0" indent="0" algn="l" defTabSz="1371509" rtl="0" eaLnBrk="1" latinLnBrk="0" hangingPunct="1">
        <a:lnSpc>
          <a:spcPct val="90000"/>
        </a:lnSpc>
        <a:spcBef>
          <a:spcPts val="1500"/>
        </a:spcBef>
        <a:buFont typeface="Arial" panose="020B0604020202020204" pitchFamily="34" charset="0"/>
        <a:buNone/>
        <a:defRPr sz="4200" kern="1200" baseline="0">
          <a:solidFill>
            <a:schemeClr val="tx1"/>
          </a:solidFill>
          <a:latin typeface="+mn-lt"/>
          <a:ea typeface="+mn-ea"/>
          <a:cs typeface="+mn-cs"/>
        </a:defRPr>
      </a:lvl1pPr>
      <a:lvl2pPr marL="1028631" indent="-342877" algn="l" defTabSz="1371509"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386" indent="-342877" algn="l" defTabSz="1371509"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140"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5894"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649"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403"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157"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911"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509" rtl="0" eaLnBrk="1" latinLnBrk="0" hangingPunct="1">
        <a:defRPr sz="2700" kern="1200">
          <a:solidFill>
            <a:schemeClr val="tx1"/>
          </a:solidFill>
          <a:latin typeface="+mn-lt"/>
          <a:ea typeface="+mn-ea"/>
          <a:cs typeface="+mn-cs"/>
        </a:defRPr>
      </a:lvl1pPr>
      <a:lvl2pPr marL="685754" algn="l" defTabSz="1371509" rtl="0" eaLnBrk="1" latinLnBrk="0" hangingPunct="1">
        <a:defRPr sz="2700" kern="1200">
          <a:solidFill>
            <a:schemeClr val="tx1"/>
          </a:solidFill>
          <a:latin typeface="+mn-lt"/>
          <a:ea typeface="+mn-ea"/>
          <a:cs typeface="+mn-cs"/>
        </a:defRPr>
      </a:lvl2pPr>
      <a:lvl3pPr marL="1371509" algn="l" defTabSz="1371509" rtl="0" eaLnBrk="1" latinLnBrk="0" hangingPunct="1">
        <a:defRPr sz="2700" kern="1200">
          <a:solidFill>
            <a:schemeClr val="tx1"/>
          </a:solidFill>
          <a:latin typeface="+mn-lt"/>
          <a:ea typeface="+mn-ea"/>
          <a:cs typeface="+mn-cs"/>
        </a:defRPr>
      </a:lvl3pPr>
      <a:lvl4pPr marL="2057263" algn="l" defTabSz="1371509" rtl="0" eaLnBrk="1" latinLnBrk="0" hangingPunct="1">
        <a:defRPr sz="2700" kern="1200">
          <a:solidFill>
            <a:schemeClr val="tx1"/>
          </a:solidFill>
          <a:latin typeface="+mn-lt"/>
          <a:ea typeface="+mn-ea"/>
          <a:cs typeface="+mn-cs"/>
        </a:defRPr>
      </a:lvl4pPr>
      <a:lvl5pPr marL="2743017" algn="l" defTabSz="1371509" rtl="0" eaLnBrk="1" latinLnBrk="0" hangingPunct="1">
        <a:defRPr sz="2700" kern="1200">
          <a:solidFill>
            <a:schemeClr val="tx1"/>
          </a:solidFill>
          <a:latin typeface="+mn-lt"/>
          <a:ea typeface="+mn-ea"/>
          <a:cs typeface="+mn-cs"/>
        </a:defRPr>
      </a:lvl5pPr>
      <a:lvl6pPr marL="3428771" algn="l" defTabSz="1371509" rtl="0" eaLnBrk="1" latinLnBrk="0" hangingPunct="1">
        <a:defRPr sz="2700" kern="1200">
          <a:solidFill>
            <a:schemeClr val="tx1"/>
          </a:solidFill>
          <a:latin typeface="+mn-lt"/>
          <a:ea typeface="+mn-ea"/>
          <a:cs typeface="+mn-cs"/>
        </a:defRPr>
      </a:lvl6pPr>
      <a:lvl7pPr marL="4114526" algn="l" defTabSz="1371509" rtl="0" eaLnBrk="1" latinLnBrk="0" hangingPunct="1">
        <a:defRPr sz="2700" kern="1200">
          <a:solidFill>
            <a:schemeClr val="tx1"/>
          </a:solidFill>
          <a:latin typeface="+mn-lt"/>
          <a:ea typeface="+mn-ea"/>
          <a:cs typeface="+mn-cs"/>
        </a:defRPr>
      </a:lvl7pPr>
      <a:lvl8pPr marL="4800280" algn="l" defTabSz="1371509" rtl="0" eaLnBrk="1" latinLnBrk="0" hangingPunct="1">
        <a:defRPr sz="2700" kern="1200">
          <a:solidFill>
            <a:schemeClr val="tx1"/>
          </a:solidFill>
          <a:latin typeface="+mn-lt"/>
          <a:ea typeface="+mn-ea"/>
          <a:cs typeface="+mn-cs"/>
        </a:defRPr>
      </a:lvl8pPr>
      <a:lvl9pPr marL="5486034" algn="l" defTabSz="1371509"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図 7"/>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a:off x="1" y="446"/>
            <a:ext cx="18286408" cy="10286105"/>
          </a:xfrm>
          <a:prstGeom prst="rect">
            <a:avLst/>
          </a:prstGeom>
        </p:spPr>
      </p:pic>
      <p:sp>
        <p:nvSpPr>
          <p:cNvPr id="2" name="Title Placeholder 1"/>
          <p:cNvSpPr>
            <a:spLocks noGrp="1"/>
          </p:cNvSpPr>
          <p:nvPr>
            <p:ph type="title"/>
          </p:nvPr>
        </p:nvSpPr>
        <p:spPr>
          <a:xfrm>
            <a:off x="1257191" y="547688"/>
            <a:ext cx="15772031" cy="1988345"/>
          </a:xfrm>
          <a:prstGeom prst="rect">
            <a:avLst/>
          </a:prstGeom>
        </p:spPr>
        <p:txBody>
          <a:bodyPr vert="horz" lIns="91440" tIns="45720" rIns="91440" bIns="45720" rtlCol="0" anchor="ctr">
            <a:normAutofit/>
          </a:bodyPr>
          <a:lstStyle/>
          <a:p>
            <a:r>
              <a:rPr lang="en-US" altLang="ja-JP" dirty="0"/>
              <a:t>Master Title</a:t>
            </a:r>
            <a:endParaRPr lang="en-US" dirty="0"/>
          </a:p>
        </p:txBody>
      </p:sp>
      <p:sp>
        <p:nvSpPr>
          <p:cNvPr id="3" name="Text Placeholder 2"/>
          <p:cNvSpPr>
            <a:spLocks noGrp="1"/>
          </p:cNvSpPr>
          <p:nvPr>
            <p:ph type="body" idx="1"/>
          </p:nvPr>
        </p:nvSpPr>
        <p:spPr>
          <a:xfrm>
            <a:off x="1257191" y="2738438"/>
            <a:ext cx="15772031" cy="6527007"/>
          </a:xfrm>
          <a:prstGeom prst="rect">
            <a:avLst/>
          </a:prstGeom>
        </p:spPr>
        <p:txBody>
          <a:bodyPr vert="horz" lIns="91440" tIns="45720" rIns="91440" bIns="45720" rtlCol="0">
            <a:normAutofit/>
          </a:bodyPr>
          <a:lstStyle/>
          <a:p>
            <a:pPr lvl="0"/>
            <a:r>
              <a:rPr lang="en-US" dirty="0"/>
              <a:t>Master Text</a:t>
            </a:r>
          </a:p>
        </p:txBody>
      </p:sp>
      <p:sp>
        <p:nvSpPr>
          <p:cNvPr id="4" name="Date Placeholder 3"/>
          <p:cNvSpPr>
            <a:spLocks noGrp="1"/>
          </p:cNvSpPr>
          <p:nvPr>
            <p:ph type="dt" sz="half" idx="2"/>
          </p:nvPr>
        </p:nvSpPr>
        <p:spPr>
          <a:xfrm>
            <a:off x="1257191" y="9534526"/>
            <a:ext cx="4114443"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409FA452-9612-4568-8725-0F7234F92C21}" type="datetimeFigureOut">
              <a:rPr lang="en-US" smtClean="0"/>
              <a:t>8/24/2023</a:t>
            </a:fld>
            <a:endParaRPr lang="en-US"/>
          </a:p>
        </p:txBody>
      </p:sp>
      <p:sp>
        <p:nvSpPr>
          <p:cNvPr id="5" name="Footer Placeholder 4"/>
          <p:cNvSpPr>
            <a:spLocks noGrp="1"/>
          </p:cNvSpPr>
          <p:nvPr>
            <p:ph type="ftr" sz="quarter" idx="3"/>
          </p:nvPr>
        </p:nvSpPr>
        <p:spPr>
          <a:xfrm>
            <a:off x="6057375" y="9534526"/>
            <a:ext cx="6171664"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r>
              <a:rPr lang="en-US" dirty="0"/>
              <a:t>The Power of PowerPoint</a:t>
            </a:r>
          </a:p>
        </p:txBody>
      </p:sp>
      <p:sp>
        <p:nvSpPr>
          <p:cNvPr id="6" name="Slide Number Placeholder 5"/>
          <p:cNvSpPr>
            <a:spLocks noGrp="1"/>
          </p:cNvSpPr>
          <p:nvPr>
            <p:ph type="sldNum" sz="quarter" idx="4"/>
          </p:nvPr>
        </p:nvSpPr>
        <p:spPr>
          <a:xfrm>
            <a:off x="12914779" y="9534526"/>
            <a:ext cx="4114443"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511F482C-44AA-46E6-BA1A-E4C16BAF3A94}" type="slidenum">
              <a:rPr lang="en-US" smtClean="0"/>
              <a:t>‹#›</a:t>
            </a:fld>
            <a:endParaRPr lang="en-US"/>
          </a:p>
        </p:txBody>
      </p:sp>
    </p:spTree>
    <p:extLst>
      <p:ext uri="{BB962C8B-B14F-4D97-AF65-F5344CB8AC3E}">
        <p14:creationId xmlns:p14="http://schemas.microsoft.com/office/powerpoint/2010/main" val="93358405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87" r:id="rId3"/>
    <p:sldLayoutId id="2147483686" r:id="rId4"/>
    <p:sldLayoutId id="2147483692" r:id="rId5"/>
    <p:sldLayoutId id="2147483680" r:id="rId6"/>
    <p:sldLayoutId id="2147483683" r:id="rId7"/>
    <p:sldLayoutId id="2147483665" r:id="rId8"/>
    <p:sldLayoutId id="2147483667" r:id="rId9"/>
    <p:sldLayoutId id="2147483668" r:id="rId10"/>
    <p:sldLayoutId id="2147483670" r:id="rId11"/>
    <p:sldLayoutId id="2147483671" r:id="rId12"/>
    <p:sldLayoutId id="2147483685" r:id="rId13"/>
    <p:sldLayoutId id="2147483672" r:id="rId14"/>
    <p:sldLayoutId id="2147483693" r:id="rId15"/>
    <p:sldLayoutId id="2147483681" r:id="rId16"/>
    <p:sldLayoutId id="2147483673" r:id="rId17"/>
    <p:sldLayoutId id="2147483669" r:id="rId18"/>
    <p:sldLayoutId id="2147483674" r:id="rId19"/>
    <p:sldLayoutId id="2147483677" r:id="rId20"/>
    <p:sldLayoutId id="2147483675" r:id="rId21"/>
    <p:sldLayoutId id="2147483678" r:id="rId22"/>
    <p:sldLayoutId id="2147483679" r:id="rId23"/>
    <p:sldLayoutId id="2147483688" r:id="rId24"/>
    <p:sldLayoutId id="2147483694" r:id="rId25"/>
    <p:sldLayoutId id="2147483689" r:id="rId26"/>
    <p:sldLayoutId id="2147483682" r:id="rId27"/>
    <p:sldLayoutId id="2147483697" r:id="rId28"/>
    <p:sldLayoutId id="2147483701" r:id="rId29"/>
    <p:sldLayoutId id="2147483705" r:id="rId30"/>
  </p:sldLayoutIdLst>
  <p:txStyles>
    <p:titleStyle>
      <a:lvl1pPr algn="l" defTabSz="1371509" rtl="0" eaLnBrk="1" latinLnBrk="0" hangingPunct="1">
        <a:lnSpc>
          <a:spcPct val="90000"/>
        </a:lnSpc>
        <a:spcBef>
          <a:spcPct val="0"/>
        </a:spcBef>
        <a:buNone/>
        <a:defRPr sz="6600" kern="1200" baseline="0">
          <a:solidFill>
            <a:schemeClr val="tx1"/>
          </a:solidFill>
          <a:latin typeface="+mj-lt"/>
          <a:ea typeface="+mj-ea"/>
          <a:cs typeface="+mj-cs"/>
        </a:defRPr>
      </a:lvl1pPr>
    </p:titleStyle>
    <p:bodyStyle>
      <a:lvl1pPr marL="0" indent="0" algn="l" defTabSz="1371509" rtl="0" eaLnBrk="1" latinLnBrk="0" hangingPunct="1">
        <a:lnSpc>
          <a:spcPct val="90000"/>
        </a:lnSpc>
        <a:spcBef>
          <a:spcPts val="1500"/>
        </a:spcBef>
        <a:buFont typeface="Arial" panose="020B0604020202020204" pitchFamily="34" charset="0"/>
        <a:buNone/>
        <a:defRPr sz="4200" kern="1200" baseline="0">
          <a:solidFill>
            <a:schemeClr val="tx1"/>
          </a:solidFill>
          <a:latin typeface="+mn-lt"/>
          <a:ea typeface="+mn-ea"/>
          <a:cs typeface="+mn-cs"/>
        </a:defRPr>
      </a:lvl1pPr>
      <a:lvl2pPr marL="1028631" indent="-342877" algn="l" defTabSz="1371509"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386" indent="-342877" algn="l" defTabSz="1371509"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140"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5894"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649"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403"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157"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911" indent="-342877" algn="l" defTabSz="1371509"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509" rtl="0" eaLnBrk="1" latinLnBrk="0" hangingPunct="1">
        <a:defRPr sz="2700" kern="1200">
          <a:solidFill>
            <a:schemeClr val="tx1"/>
          </a:solidFill>
          <a:latin typeface="+mn-lt"/>
          <a:ea typeface="+mn-ea"/>
          <a:cs typeface="+mn-cs"/>
        </a:defRPr>
      </a:lvl1pPr>
      <a:lvl2pPr marL="685754" algn="l" defTabSz="1371509" rtl="0" eaLnBrk="1" latinLnBrk="0" hangingPunct="1">
        <a:defRPr sz="2700" kern="1200">
          <a:solidFill>
            <a:schemeClr val="tx1"/>
          </a:solidFill>
          <a:latin typeface="+mn-lt"/>
          <a:ea typeface="+mn-ea"/>
          <a:cs typeface="+mn-cs"/>
        </a:defRPr>
      </a:lvl2pPr>
      <a:lvl3pPr marL="1371509" algn="l" defTabSz="1371509" rtl="0" eaLnBrk="1" latinLnBrk="0" hangingPunct="1">
        <a:defRPr sz="2700" kern="1200">
          <a:solidFill>
            <a:schemeClr val="tx1"/>
          </a:solidFill>
          <a:latin typeface="+mn-lt"/>
          <a:ea typeface="+mn-ea"/>
          <a:cs typeface="+mn-cs"/>
        </a:defRPr>
      </a:lvl3pPr>
      <a:lvl4pPr marL="2057263" algn="l" defTabSz="1371509" rtl="0" eaLnBrk="1" latinLnBrk="0" hangingPunct="1">
        <a:defRPr sz="2700" kern="1200">
          <a:solidFill>
            <a:schemeClr val="tx1"/>
          </a:solidFill>
          <a:latin typeface="+mn-lt"/>
          <a:ea typeface="+mn-ea"/>
          <a:cs typeface="+mn-cs"/>
        </a:defRPr>
      </a:lvl4pPr>
      <a:lvl5pPr marL="2743017" algn="l" defTabSz="1371509" rtl="0" eaLnBrk="1" latinLnBrk="0" hangingPunct="1">
        <a:defRPr sz="2700" kern="1200">
          <a:solidFill>
            <a:schemeClr val="tx1"/>
          </a:solidFill>
          <a:latin typeface="+mn-lt"/>
          <a:ea typeface="+mn-ea"/>
          <a:cs typeface="+mn-cs"/>
        </a:defRPr>
      </a:lvl5pPr>
      <a:lvl6pPr marL="3428771" algn="l" defTabSz="1371509" rtl="0" eaLnBrk="1" latinLnBrk="0" hangingPunct="1">
        <a:defRPr sz="2700" kern="1200">
          <a:solidFill>
            <a:schemeClr val="tx1"/>
          </a:solidFill>
          <a:latin typeface="+mn-lt"/>
          <a:ea typeface="+mn-ea"/>
          <a:cs typeface="+mn-cs"/>
        </a:defRPr>
      </a:lvl6pPr>
      <a:lvl7pPr marL="4114526" algn="l" defTabSz="1371509" rtl="0" eaLnBrk="1" latinLnBrk="0" hangingPunct="1">
        <a:defRPr sz="2700" kern="1200">
          <a:solidFill>
            <a:schemeClr val="tx1"/>
          </a:solidFill>
          <a:latin typeface="+mn-lt"/>
          <a:ea typeface="+mn-ea"/>
          <a:cs typeface="+mn-cs"/>
        </a:defRPr>
      </a:lvl7pPr>
      <a:lvl8pPr marL="4800280" algn="l" defTabSz="1371509" rtl="0" eaLnBrk="1" latinLnBrk="0" hangingPunct="1">
        <a:defRPr sz="2700" kern="1200">
          <a:solidFill>
            <a:schemeClr val="tx1"/>
          </a:solidFill>
          <a:latin typeface="+mn-lt"/>
          <a:ea typeface="+mn-ea"/>
          <a:cs typeface="+mn-cs"/>
        </a:defRPr>
      </a:lvl8pPr>
      <a:lvl9pPr marL="5486034" algn="l" defTabSz="1371509"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apidocs.geoapify.com/docs/places/#about" TargetMode="External"/><Relationship Id="rId7" Type="http://schemas.openxmlformats.org/officeDocument/2006/relationships/hyperlink" Target="https://exchangeratesapi.io/" TargetMode="External"/><Relationship Id="rId2" Type="http://schemas.openxmlformats.org/officeDocument/2006/relationships/hyperlink" Target="https://apidocs.geoapify.com/" TargetMode="External"/><Relationship Id="rId1" Type="http://schemas.openxmlformats.org/officeDocument/2006/relationships/slideLayout" Target="../slideLayouts/slideLayout15.xml"/><Relationship Id="rId6" Type="http://schemas.openxmlformats.org/officeDocument/2006/relationships/hyperlink" Target="https://openweathermap.org/api" TargetMode="External"/><Relationship Id="rId5" Type="http://schemas.openxmlformats.org/officeDocument/2006/relationships/hyperlink" Target="https://apidocs.geoapify.com/docs/place-details/#place-details" TargetMode="External"/><Relationship Id="rId4" Type="http://schemas.openxmlformats.org/officeDocument/2006/relationships/hyperlink" Target="https://apidocs.geoapify.com/docs/maps/static/#about" TargetMode="Externa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anifmujawar/Travel-Buddy" TargetMode="External"/><Relationship Id="rId2" Type="http://schemas.openxmlformats.org/officeDocument/2006/relationships/hyperlink" Target="https://sanifmujawar.github.io/Travel-Buddy/" TargetMode="Externa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Wayback_Machine" TargetMode="External"/><Relationship Id="rId2" Type="http://schemas.openxmlformats.org/officeDocument/2006/relationships/hyperlink" Target="http://www.generalphotonics.com/downloads/techpubs/Polarization-in-Fiber-Systems-Squeezing-out-More-Bandwidth.pdf" TargetMode="Externa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36.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285" y="0"/>
            <a:ext cx="18281841" cy="1028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Picture 8" descr="A road with buildings and a city in the background">
            <a:extLst>
              <a:ext uri="{FF2B5EF4-FFF2-40B4-BE49-F238E27FC236}">
                <a16:creationId xmlns:a16="http://schemas.microsoft.com/office/drawing/2014/main" id="{57F35C6E-4505-FB46-DDF6-C17525354119}"/>
              </a:ext>
            </a:extLst>
          </p:cNvPr>
          <p:cNvPicPr>
            <a:picLocks noChangeAspect="1"/>
          </p:cNvPicPr>
          <p:nvPr/>
        </p:nvPicPr>
        <p:blipFill rotWithShape="1">
          <a:blip r:embed="rId2">
            <a:extLst>
              <a:ext uri="{28A0092B-C50C-407E-A947-70E740481C1C}">
                <a14:useLocalDpi xmlns:a14="http://schemas.microsoft.com/office/drawing/2010/main" val="0"/>
              </a:ext>
            </a:extLst>
          </a:blip>
          <a:srcRect b="10"/>
          <a:stretch/>
        </p:blipFill>
        <p:spPr>
          <a:xfrm>
            <a:off x="349" y="643"/>
            <a:ext cx="18285714" cy="10285714"/>
          </a:xfrm>
          <a:prstGeom prst="rect">
            <a:avLst/>
          </a:prstGeom>
        </p:spPr>
      </p:pic>
    </p:spTree>
    <p:extLst>
      <p:ext uri="{BB962C8B-B14F-4D97-AF65-F5344CB8AC3E}">
        <p14:creationId xmlns:p14="http://schemas.microsoft.com/office/powerpoint/2010/main" val="2017302073"/>
      </p:ext>
    </p:extLst>
  </p:cSld>
  <p:clrMapOvr>
    <a:masterClrMapping/>
  </p:clrMapOvr>
  <mc:AlternateContent xmlns:mc="http://schemas.openxmlformats.org/markup-compatibility/2006" xmlns:p14="http://schemas.microsoft.com/office/powerpoint/2010/main">
    <mc:Choice Requires="p14">
      <p:transition spd="med" p14:dur="700" advTm="4111">
        <p:fade/>
      </p:transition>
    </mc:Choice>
    <mc:Fallback xmlns="">
      <p:transition spd="med" advTm="4111">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タイトル 17"/>
          <p:cNvSpPr>
            <a:spLocks noGrp="1"/>
          </p:cNvSpPr>
          <p:nvPr>
            <p:ph type="title"/>
          </p:nvPr>
        </p:nvSpPr>
        <p:spPr/>
        <p:txBody>
          <a:bodyPr/>
          <a:lstStyle/>
          <a:p>
            <a:r>
              <a:rPr lang="en-US" dirty="0"/>
              <a:t>API’S Used</a:t>
            </a:r>
          </a:p>
        </p:txBody>
      </p:sp>
      <p:sp>
        <p:nvSpPr>
          <p:cNvPr id="3" name="フッター プレースホルダー 2"/>
          <p:cNvSpPr>
            <a:spLocks noGrp="1"/>
          </p:cNvSpPr>
          <p:nvPr>
            <p:ph type="ftr" sz="quarter" idx="11"/>
          </p:nvPr>
        </p:nvSpPr>
        <p:spPr/>
        <p:txBody>
          <a:bodyPr/>
          <a:lstStyle/>
          <a:p>
            <a:pPr algn="ctr">
              <a:lnSpc>
                <a:spcPct val="90000"/>
              </a:lnSpc>
            </a:pPr>
            <a:r>
              <a:rPr lang="en-US" b="1" dirty="0">
                <a:solidFill>
                  <a:schemeClr val="accent1"/>
                </a:solidFill>
              </a:rPr>
              <a:t>TRAVEL BUDDY</a:t>
            </a:r>
          </a:p>
        </p:txBody>
      </p:sp>
      <p:sp>
        <p:nvSpPr>
          <p:cNvPr id="4" name="スライド番号プレースホルダー 3"/>
          <p:cNvSpPr>
            <a:spLocks noGrp="1"/>
          </p:cNvSpPr>
          <p:nvPr>
            <p:ph type="sldNum" sz="quarter" idx="12"/>
          </p:nvPr>
        </p:nvSpPr>
        <p:spPr/>
        <p:txBody>
          <a:bodyPr/>
          <a:lstStyle/>
          <a:p>
            <a:r>
              <a:rPr lang="en-US"/>
              <a:t> </a:t>
            </a:r>
            <a:r>
              <a:rPr lang="en-US">
                <a:latin typeface="+mj-lt"/>
              </a:rPr>
              <a:t>SLIDE </a:t>
            </a:r>
            <a:fld id="{511F482C-44AA-46E6-BA1A-E4C16BAF3A94}" type="slidenum">
              <a:rPr lang="en-US" sz="7200" smtClean="0">
                <a:latin typeface="+mj-lt"/>
              </a:rPr>
              <a:pPr/>
              <a:t>10</a:t>
            </a:fld>
            <a:endParaRPr lang="en-US" sz="7200" dirty="0">
              <a:latin typeface="+mj-lt"/>
            </a:endParaRPr>
          </a:p>
        </p:txBody>
      </p:sp>
      <p:sp>
        <p:nvSpPr>
          <p:cNvPr id="19" name="テキスト プレースホルダー 18"/>
          <p:cNvSpPr>
            <a:spLocks noGrp="1"/>
          </p:cNvSpPr>
          <p:nvPr>
            <p:ph type="body" sz="quarter" idx="13"/>
          </p:nvPr>
        </p:nvSpPr>
        <p:spPr/>
        <p:txBody>
          <a:bodyPr/>
          <a:lstStyle/>
          <a:p>
            <a:r>
              <a:rPr lang="en-US" dirty="0"/>
              <a:t>All about the API’s….</a:t>
            </a:r>
          </a:p>
        </p:txBody>
      </p:sp>
      <p:sp>
        <p:nvSpPr>
          <p:cNvPr id="21" name="テキスト プレースホルダー 20"/>
          <p:cNvSpPr>
            <a:spLocks noGrp="1"/>
          </p:cNvSpPr>
          <p:nvPr>
            <p:ph type="body" sz="quarter" idx="15"/>
          </p:nvPr>
        </p:nvSpPr>
        <p:spPr>
          <a:xfrm>
            <a:off x="1098381" y="2635300"/>
            <a:ext cx="16077615" cy="6244169"/>
          </a:xfrm>
        </p:spPr>
        <p:txBody>
          <a:bodyPr>
            <a:noAutofit/>
          </a:bodyPr>
          <a:lstStyle/>
          <a:p>
            <a:pPr rtl="0" fontAlgn="base">
              <a:spcBef>
                <a:spcPts val="0"/>
              </a:spcBef>
              <a:spcAft>
                <a:spcPts val="0"/>
              </a:spcAft>
              <a:buFont typeface="Arial" panose="020B0604020202020204" pitchFamily="34" charset="0"/>
              <a:buChar char="•"/>
            </a:pPr>
            <a:r>
              <a:rPr lang="en-GB" sz="3200" b="1" dirty="0" err="1"/>
              <a:t>GeoApify</a:t>
            </a:r>
            <a:r>
              <a:rPr lang="en-GB" sz="3200" b="1" dirty="0"/>
              <a:t> :- </a:t>
            </a:r>
            <a:r>
              <a:rPr lang="en-GB" sz="3200" dirty="0">
                <a:hlinkClick r:id="rId2">
                  <a:extLst>
                    <a:ext uri="{A12FA001-AC4F-418D-AE19-62706E023703}">
                      <ahyp:hlinkClr xmlns:ahyp="http://schemas.microsoft.com/office/drawing/2018/hyperlinkcolor" val="tx"/>
                    </a:ext>
                  </a:extLst>
                </a:hlinkClick>
              </a:rPr>
              <a:t>https://apidocs.geoapify.com/</a:t>
            </a:r>
            <a:r>
              <a:rPr lang="en-GB" sz="3200" dirty="0"/>
              <a:t> </a:t>
            </a:r>
          </a:p>
          <a:p>
            <a:pPr rtl="0" fontAlgn="base">
              <a:spcBef>
                <a:spcPts val="0"/>
              </a:spcBef>
              <a:spcAft>
                <a:spcPts val="0"/>
              </a:spcAft>
              <a:buFont typeface="Arial" panose="020B0604020202020204" pitchFamily="34" charset="0"/>
              <a:buChar char="•"/>
            </a:pPr>
            <a:r>
              <a:rPr lang="en-GB" sz="3200" dirty="0"/>
              <a:t> Travel Buddy uses three APIs from this platform. </a:t>
            </a:r>
          </a:p>
          <a:p>
            <a:pPr rtl="0" fontAlgn="base">
              <a:spcBef>
                <a:spcPts val="0"/>
              </a:spcBef>
              <a:spcAft>
                <a:spcPts val="0"/>
              </a:spcAft>
              <a:buFont typeface="Arial" panose="020B0604020202020204" pitchFamily="34" charset="0"/>
              <a:buChar char="•"/>
            </a:pPr>
            <a:r>
              <a:rPr lang="en-GB" sz="3200" dirty="0"/>
              <a:t>The </a:t>
            </a:r>
            <a:r>
              <a:rPr lang="en-GB" sz="3200" dirty="0">
                <a:hlinkClick r:id="rId3">
                  <a:extLst>
                    <a:ext uri="{A12FA001-AC4F-418D-AE19-62706E023703}">
                      <ahyp:hlinkClr xmlns:ahyp="http://schemas.microsoft.com/office/drawing/2018/hyperlinkcolor" val="tx"/>
                    </a:ext>
                  </a:extLst>
                </a:hlinkClick>
              </a:rPr>
              <a:t>Places API</a:t>
            </a:r>
            <a:r>
              <a:rPr lang="en-GB" sz="3200" dirty="0"/>
              <a:t> generates a location ID and the longitude and latitude of the user’s chosen destination.</a:t>
            </a:r>
          </a:p>
          <a:p>
            <a:pPr rtl="0" fontAlgn="base">
              <a:spcBef>
                <a:spcPts val="0"/>
              </a:spcBef>
              <a:spcAft>
                <a:spcPts val="0"/>
              </a:spcAft>
              <a:buFont typeface="Arial" panose="020B0604020202020204" pitchFamily="34" charset="0"/>
              <a:buChar char="•"/>
            </a:pPr>
            <a:r>
              <a:rPr lang="en-GB" sz="3200" dirty="0"/>
              <a:t>The longitude and latitude is then passed to the </a:t>
            </a:r>
            <a:r>
              <a:rPr lang="en-GB" sz="3200" dirty="0">
                <a:hlinkClick r:id="rId4">
                  <a:extLst>
                    <a:ext uri="{A12FA001-AC4F-418D-AE19-62706E023703}">
                      <ahyp:hlinkClr xmlns:ahyp="http://schemas.microsoft.com/office/drawing/2018/hyperlinkcolor" val="tx"/>
                    </a:ext>
                  </a:extLst>
                </a:hlinkClick>
              </a:rPr>
              <a:t>Static Map API</a:t>
            </a:r>
            <a:r>
              <a:rPr lang="en-GB" sz="3200" dirty="0"/>
              <a:t> to display a simple map of the location. </a:t>
            </a:r>
          </a:p>
          <a:p>
            <a:pPr rtl="0" fontAlgn="base">
              <a:spcBef>
                <a:spcPts val="0"/>
              </a:spcBef>
              <a:spcAft>
                <a:spcPts val="0"/>
              </a:spcAft>
              <a:buFont typeface="Arial" panose="020B0604020202020204" pitchFamily="34" charset="0"/>
              <a:buChar char="•"/>
            </a:pPr>
            <a:r>
              <a:rPr lang="en-GB" sz="3200" dirty="0"/>
              <a:t>The location ID is passed to the </a:t>
            </a:r>
            <a:r>
              <a:rPr lang="en-GB" sz="3200" dirty="0">
                <a:hlinkClick r:id="rId5">
                  <a:extLst>
                    <a:ext uri="{A12FA001-AC4F-418D-AE19-62706E023703}">
                      <ahyp:hlinkClr xmlns:ahyp="http://schemas.microsoft.com/office/drawing/2018/hyperlinkcolor" val="tx"/>
                    </a:ext>
                  </a:extLst>
                </a:hlinkClick>
              </a:rPr>
              <a:t>Place Details API</a:t>
            </a:r>
            <a:r>
              <a:rPr lang="en-GB" sz="3200" dirty="0"/>
              <a:t> and with the user’s selected activities from the option menu presents the data on what is available to do in the location.</a:t>
            </a:r>
          </a:p>
          <a:p>
            <a:pPr rtl="0" fontAlgn="base">
              <a:spcBef>
                <a:spcPts val="0"/>
              </a:spcBef>
              <a:spcAft>
                <a:spcPts val="0"/>
              </a:spcAft>
              <a:buFont typeface="Arial" panose="020B0604020202020204" pitchFamily="34" charset="0"/>
              <a:buChar char="•"/>
            </a:pPr>
            <a:r>
              <a:rPr lang="en-GB" sz="3200" b="1" dirty="0" err="1"/>
              <a:t>OpenWeather</a:t>
            </a:r>
            <a:r>
              <a:rPr lang="en-GB" sz="3200" b="1" dirty="0"/>
              <a:t> :-</a:t>
            </a:r>
            <a:r>
              <a:rPr lang="en-GB" sz="3200" dirty="0"/>
              <a:t> </a:t>
            </a:r>
            <a:r>
              <a:rPr lang="en-GB" sz="3200" dirty="0">
                <a:hlinkClick r:id="rId6">
                  <a:extLst>
                    <a:ext uri="{A12FA001-AC4F-418D-AE19-62706E023703}">
                      <ahyp:hlinkClr xmlns:ahyp="http://schemas.microsoft.com/office/drawing/2018/hyperlinkcolor" val="tx"/>
                    </a:ext>
                  </a:extLst>
                </a:hlinkClick>
              </a:rPr>
              <a:t>https://openweathermap.org/api</a:t>
            </a:r>
            <a:endParaRPr lang="en-GB" sz="3200" dirty="0"/>
          </a:p>
          <a:p>
            <a:pPr rtl="0" fontAlgn="base">
              <a:spcBef>
                <a:spcPts val="0"/>
              </a:spcBef>
              <a:spcAft>
                <a:spcPts val="0"/>
              </a:spcAft>
              <a:buFont typeface="Arial" panose="020B0604020202020204" pitchFamily="34" charset="0"/>
              <a:buChar char="•"/>
            </a:pPr>
            <a:r>
              <a:rPr lang="en-GB" sz="3200" dirty="0"/>
              <a:t>Used to display a simple weather forecast for desired location - a weather Icon, the temperature in </a:t>
            </a:r>
            <a:r>
              <a:rPr lang="en-GB" sz="3200" dirty="0" err="1"/>
              <a:t>celsius</a:t>
            </a:r>
            <a:r>
              <a:rPr lang="en-GB" sz="3200" dirty="0"/>
              <a:t> and the cloud coverage.</a:t>
            </a:r>
          </a:p>
          <a:p>
            <a:pPr rtl="0" fontAlgn="base">
              <a:spcBef>
                <a:spcPts val="0"/>
              </a:spcBef>
              <a:spcAft>
                <a:spcPts val="0"/>
              </a:spcAft>
              <a:buFont typeface="Arial" panose="020B0604020202020204" pitchFamily="34" charset="0"/>
              <a:buChar char="•"/>
            </a:pPr>
            <a:r>
              <a:rPr lang="en-GB" sz="3200" b="1" dirty="0"/>
              <a:t>Exchange Rates API:-</a:t>
            </a:r>
            <a:r>
              <a:rPr lang="en-GB" sz="3200" dirty="0"/>
              <a:t> </a:t>
            </a:r>
            <a:r>
              <a:rPr lang="en-GB" sz="3200" dirty="0">
                <a:hlinkClick r:id="rId7">
                  <a:extLst>
                    <a:ext uri="{A12FA001-AC4F-418D-AE19-62706E023703}">
                      <ahyp:hlinkClr xmlns:ahyp="http://schemas.microsoft.com/office/drawing/2018/hyperlinkcolor" val="tx"/>
                    </a:ext>
                  </a:extLst>
                </a:hlinkClick>
              </a:rPr>
              <a:t>https://exchangeratesapi.io/</a:t>
            </a:r>
            <a:endParaRPr lang="en-GB" sz="3200" dirty="0"/>
          </a:p>
          <a:p>
            <a:pPr rtl="0" fontAlgn="base">
              <a:spcBef>
                <a:spcPts val="0"/>
              </a:spcBef>
              <a:spcAft>
                <a:spcPts val="1600"/>
              </a:spcAft>
              <a:buFont typeface="Arial" panose="020B0604020202020204" pitchFamily="34" charset="0"/>
              <a:buChar char="•"/>
            </a:pPr>
            <a:r>
              <a:rPr lang="en-GB" sz="3200" dirty="0"/>
              <a:t>Used to convert the users currency to the local currency. Updates the currency rate every hour and has a very extensive list of currencies to select from.</a:t>
            </a:r>
          </a:p>
          <a:p>
            <a:pPr rtl="0" fontAlgn="base">
              <a:spcBef>
                <a:spcPts val="0"/>
              </a:spcBef>
              <a:spcAft>
                <a:spcPts val="0"/>
              </a:spcAft>
              <a:buFont typeface="Arial" panose="020B0604020202020204" pitchFamily="34" charset="0"/>
              <a:buChar char="•"/>
            </a:pPr>
            <a:endParaRPr lang="en-US" sz="3200" dirty="0"/>
          </a:p>
        </p:txBody>
      </p:sp>
    </p:spTree>
    <p:extLst>
      <p:ext uri="{BB962C8B-B14F-4D97-AF65-F5344CB8AC3E}">
        <p14:creationId xmlns:p14="http://schemas.microsoft.com/office/powerpoint/2010/main" val="2003026516"/>
      </p:ext>
    </p:extLst>
  </p:cSld>
  <p:clrMapOvr>
    <a:masterClrMapping/>
  </p:clrMapOvr>
  <p:transition spd="slow" advTm="4424">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Freeform 110"/>
          <p:cNvSpPr/>
          <p:nvPr/>
        </p:nvSpPr>
        <p:spPr>
          <a:xfrm>
            <a:off x="-51262" y="307993"/>
            <a:ext cx="4045234" cy="2125626"/>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rgbClr val="00B0F0"/>
          </a:solidFill>
          <a:ln/>
        </p:spPr>
        <p:style>
          <a:lnRef idx="2">
            <a:schemeClr val="accent2"/>
          </a:lnRef>
          <a:fillRef idx="1">
            <a:schemeClr val="lt1"/>
          </a:fillRef>
          <a:effectRef idx="0">
            <a:schemeClr val="accent2"/>
          </a:effectRef>
          <a:fontRef idx="minor">
            <a:schemeClr val="dk1"/>
          </a:fontRef>
        </p:style>
        <p:txBody>
          <a:bodyPr rtlCol="0" anchor="ctr"/>
          <a:lstStyle/>
          <a:p>
            <a:pPr algn="ctr">
              <a:defRPr/>
            </a:pPr>
            <a:endParaRPr lang="en-US">
              <a:solidFill>
                <a:prstClr val="white"/>
              </a:solidFill>
              <a:latin typeface="Calibri" panose="020F0502020204030204"/>
            </a:endParaRPr>
          </a:p>
        </p:txBody>
      </p:sp>
      <p:sp>
        <p:nvSpPr>
          <p:cNvPr id="112" name="Freeform 111"/>
          <p:cNvSpPr/>
          <p:nvPr/>
        </p:nvSpPr>
        <p:spPr>
          <a:xfrm>
            <a:off x="13799585" y="2357805"/>
            <a:ext cx="5114784" cy="2687636"/>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3" name="Freeform 112"/>
          <p:cNvSpPr/>
          <p:nvPr/>
        </p:nvSpPr>
        <p:spPr>
          <a:xfrm>
            <a:off x="5706584" y="5224813"/>
            <a:ext cx="2768077" cy="1100475"/>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4" name="Freeform 113"/>
          <p:cNvSpPr/>
          <p:nvPr/>
        </p:nvSpPr>
        <p:spPr>
          <a:xfrm>
            <a:off x="345016" y="6350957"/>
            <a:ext cx="3786853" cy="1989856"/>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6" name="Freeform 115"/>
          <p:cNvSpPr/>
          <p:nvPr/>
        </p:nvSpPr>
        <p:spPr>
          <a:xfrm>
            <a:off x="14385835" y="9005477"/>
            <a:ext cx="3065273" cy="1610692"/>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5" name="Freeform 114"/>
          <p:cNvSpPr/>
          <p:nvPr/>
        </p:nvSpPr>
        <p:spPr>
          <a:xfrm>
            <a:off x="9910130" y="3660718"/>
            <a:ext cx="2251455" cy="1183058"/>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7" name="Freeform 116"/>
          <p:cNvSpPr/>
          <p:nvPr/>
        </p:nvSpPr>
        <p:spPr>
          <a:xfrm>
            <a:off x="11919469" y="266576"/>
            <a:ext cx="2674419" cy="1405312"/>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8" name="Freeform 117"/>
          <p:cNvSpPr/>
          <p:nvPr/>
        </p:nvSpPr>
        <p:spPr>
          <a:xfrm>
            <a:off x="10519646" y="6215186"/>
            <a:ext cx="4045234" cy="2125626"/>
          </a:xfrm>
          <a:custGeom>
            <a:avLst/>
            <a:gdLst>
              <a:gd name="connsiteX0" fmla="*/ 1906069 w 3239421"/>
              <a:gd name="connsiteY0" fmla="*/ 0 h 1751913"/>
              <a:gd name="connsiteX1" fmla="*/ 2350665 w 3239421"/>
              <a:gd name="connsiteY1" fmla="*/ 224701 h 1751913"/>
              <a:gd name="connsiteX2" fmla="*/ 2372340 w 3239421"/>
              <a:gd name="connsiteY2" fmla="*/ 262660 h 1751913"/>
              <a:gd name="connsiteX3" fmla="*/ 2412575 w 3239421"/>
              <a:gd name="connsiteY3" fmla="*/ 243693 h 1751913"/>
              <a:gd name="connsiteX4" fmla="*/ 2634415 w 3239421"/>
              <a:gd name="connsiteY4" fmla="*/ 204451 h 1751913"/>
              <a:gd name="connsiteX5" fmla="*/ 3239421 w 3239421"/>
              <a:gd name="connsiteY5" fmla="*/ 770195 h 1751913"/>
              <a:gd name="connsiteX6" fmla="*/ 2634415 w 3239421"/>
              <a:gd name="connsiteY6" fmla="*/ 1335939 h 1751913"/>
              <a:gd name="connsiteX7" fmla="*/ 2512485 w 3239421"/>
              <a:gd name="connsiteY7" fmla="*/ 1324445 h 1751913"/>
              <a:gd name="connsiteX8" fmla="*/ 2495654 w 3239421"/>
              <a:gd name="connsiteY8" fmla="*/ 1319560 h 1751913"/>
              <a:gd name="connsiteX9" fmla="*/ 2495568 w 3239421"/>
              <a:gd name="connsiteY9" fmla="*/ 1320356 h 1751913"/>
              <a:gd name="connsiteX10" fmla="*/ 2028846 w 3239421"/>
              <a:gd name="connsiteY10" fmla="*/ 1675742 h 1751913"/>
              <a:gd name="connsiteX11" fmla="*/ 1633807 w 3239421"/>
              <a:gd name="connsiteY11" fmla="*/ 1479508 h 1751913"/>
              <a:gd name="connsiteX12" fmla="*/ 1622139 w 3239421"/>
              <a:gd name="connsiteY12" fmla="*/ 1459425 h 1751913"/>
              <a:gd name="connsiteX13" fmla="*/ 1619277 w 3239421"/>
              <a:gd name="connsiteY13" fmla="*/ 1468029 h 1751913"/>
              <a:gd name="connsiteX14" fmla="*/ 1160302 w 3239421"/>
              <a:gd name="connsiteY14" fmla="*/ 1751913 h 1751913"/>
              <a:gd name="connsiteX15" fmla="*/ 701327 w 3239421"/>
              <a:gd name="connsiteY15" fmla="*/ 1468029 h 1751913"/>
              <a:gd name="connsiteX16" fmla="*/ 689083 w 3239421"/>
              <a:gd name="connsiteY16" fmla="*/ 1431225 h 1751913"/>
              <a:gd name="connsiteX17" fmla="*/ 658147 w 3239421"/>
              <a:gd name="connsiteY17" fmla="*/ 1441012 h 1751913"/>
              <a:gd name="connsiteX18" fmla="*/ 539561 w 3239421"/>
              <a:gd name="connsiteY18" fmla="*/ 1453136 h 1751913"/>
              <a:gd name="connsiteX19" fmla="*/ 0 w 3239421"/>
              <a:gd name="connsiteY19" fmla="*/ 952755 h 1751913"/>
              <a:gd name="connsiteX20" fmla="*/ 539561 w 3239421"/>
              <a:gd name="connsiteY20" fmla="*/ 452374 h 1751913"/>
              <a:gd name="connsiteX21" fmla="*/ 631451 w 3239421"/>
              <a:gd name="connsiteY21" fmla="*/ 460965 h 1751913"/>
              <a:gd name="connsiteX22" fmla="*/ 637672 w 3239421"/>
              <a:gd name="connsiteY22" fmla="*/ 402654 h 1751913"/>
              <a:gd name="connsiteX23" fmla="*/ 1157637 w 3239421"/>
              <a:gd name="connsiteY23" fmla="*/ 2203 h 1751913"/>
              <a:gd name="connsiteX24" fmla="*/ 1454383 w 3239421"/>
              <a:gd name="connsiteY24" fmla="*/ 87856 h 1751913"/>
              <a:gd name="connsiteX25" fmla="*/ 1530042 w 3239421"/>
              <a:gd name="connsiteY25" fmla="*/ 146843 h 1751913"/>
              <a:gd name="connsiteX26" fmla="*/ 1606294 w 3239421"/>
              <a:gd name="connsiteY26" fmla="*/ 87041 h 1751913"/>
              <a:gd name="connsiteX27" fmla="*/ 1906069 w 3239421"/>
              <a:gd name="connsiteY27" fmla="*/ 0 h 175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239421" h="1751913">
                <a:moveTo>
                  <a:pt x="1906069" y="0"/>
                </a:moveTo>
                <a:cubicBezTo>
                  <a:pt x="2091141" y="0"/>
                  <a:pt x="2254312" y="89132"/>
                  <a:pt x="2350665" y="224701"/>
                </a:cubicBezTo>
                <a:lnTo>
                  <a:pt x="2372340" y="262660"/>
                </a:lnTo>
                <a:lnTo>
                  <a:pt x="2412575" y="243693"/>
                </a:lnTo>
                <a:cubicBezTo>
                  <a:pt x="2481265" y="218365"/>
                  <a:pt x="2556102" y="204451"/>
                  <a:pt x="2634415" y="204451"/>
                </a:cubicBezTo>
                <a:cubicBezTo>
                  <a:pt x="2968551" y="204451"/>
                  <a:pt x="3239421" y="457743"/>
                  <a:pt x="3239421" y="770195"/>
                </a:cubicBezTo>
                <a:cubicBezTo>
                  <a:pt x="3239421" y="1082647"/>
                  <a:pt x="2968551" y="1335939"/>
                  <a:pt x="2634415" y="1335939"/>
                </a:cubicBezTo>
                <a:cubicBezTo>
                  <a:pt x="2592648" y="1335939"/>
                  <a:pt x="2551870" y="1331981"/>
                  <a:pt x="2512485" y="1324445"/>
                </a:cubicBezTo>
                <a:lnTo>
                  <a:pt x="2495654" y="1319560"/>
                </a:lnTo>
                <a:lnTo>
                  <a:pt x="2495568" y="1320356"/>
                </a:lnTo>
                <a:cubicBezTo>
                  <a:pt x="2451146" y="1523175"/>
                  <a:pt x="2259067" y="1675742"/>
                  <a:pt x="2028846" y="1675742"/>
                </a:cubicBezTo>
                <a:cubicBezTo>
                  <a:pt x="1864403" y="1675742"/>
                  <a:pt x="1719419" y="1597902"/>
                  <a:pt x="1633807" y="1479508"/>
                </a:cubicBezTo>
                <a:lnTo>
                  <a:pt x="1622139" y="1459425"/>
                </a:lnTo>
                <a:lnTo>
                  <a:pt x="1619277" y="1468029"/>
                </a:lnTo>
                <a:cubicBezTo>
                  <a:pt x="1543658" y="1634856"/>
                  <a:pt x="1366630" y="1751913"/>
                  <a:pt x="1160302" y="1751913"/>
                </a:cubicBezTo>
                <a:cubicBezTo>
                  <a:pt x="953974" y="1751913"/>
                  <a:pt x="776945" y="1634856"/>
                  <a:pt x="701327" y="1468029"/>
                </a:cubicBezTo>
                <a:lnTo>
                  <a:pt x="689083" y="1431225"/>
                </a:lnTo>
                <a:lnTo>
                  <a:pt x="658147" y="1441012"/>
                </a:lnTo>
                <a:cubicBezTo>
                  <a:pt x="619988" y="1448949"/>
                  <a:pt x="580302" y="1453136"/>
                  <a:pt x="539561" y="1453136"/>
                </a:cubicBezTo>
                <a:cubicBezTo>
                  <a:pt x="241570" y="1453136"/>
                  <a:pt x="0" y="1229108"/>
                  <a:pt x="0" y="952755"/>
                </a:cubicBezTo>
                <a:cubicBezTo>
                  <a:pt x="0" y="676402"/>
                  <a:pt x="241570" y="452374"/>
                  <a:pt x="539561" y="452374"/>
                </a:cubicBezTo>
                <a:lnTo>
                  <a:pt x="631451" y="460965"/>
                </a:lnTo>
                <a:lnTo>
                  <a:pt x="637672" y="402654"/>
                </a:lnTo>
                <a:cubicBezTo>
                  <a:pt x="687162" y="174117"/>
                  <a:pt x="901153" y="2203"/>
                  <a:pt x="1157637" y="2203"/>
                </a:cubicBezTo>
                <a:cubicBezTo>
                  <a:pt x="1267558" y="2203"/>
                  <a:pt x="1369675" y="33779"/>
                  <a:pt x="1454383" y="87856"/>
                </a:cubicBezTo>
                <a:lnTo>
                  <a:pt x="1530042" y="146843"/>
                </a:lnTo>
                <a:lnTo>
                  <a:pt x="1606294" y="87041"/>
                </a:lnTo>
                <a:cubicBezTo>
                  <a:pt x="1691867" y="32088"/>
                  <a:pt x="1795026" y="0"/>
                  <a:pt x="1906069" y="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pic>
        <p:nvPicPr>
          <p:cNvPr id="2" name="Picture 1"/>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309" b="96914" l="5422" r="96988">
                        <a14:foregroundMark x1="45783" y1="79630" x2="54217" y2="72531"/>
                        <a14:foregroundMark x1="57831" y1="85802" x2="63855" y2="73457"/>
                      </a14:backgroundRemoval>
                    </a14:imgEffect>
                  </a14:imgLayer>
                </a14:imgProps>
              </a:ext>
              <a:ext uri="{28A0092B-C50C-407E-A947-70E740481C1C}">
                <a14:useLocalDpi xmlns:a14="http://schemas.microsoft.com/office/drawing/2010/main" val="0"/>
              </a:ext>
            </a:extLst>
          </a:blip>
          <a:srcRect/>
          <a:stretch/>
        </p:blipFill>
        <p:spPr>
          <a:xfrm>
            <a:off x="7226788" y="4250474"/>
            <a:ext cx="3114285" cy="6078479"/>
          </a:xfrm>
          <a:prstGeom prst="rect">
            <a:avLst/>
          </a:prstGeom>
        </p:spPr>
      </p:pic>
      <p:grpSp>
        <p:nvGrpSpPr>
          <p:cNvPr id="46" name="Group 45"/>
          <p:cNvGrpSpPr/>
          <p:nvPr/>
        </p:nvGrpSpPr>
        <p:grpSpPr>
          <a:xfrm rot="16200000">
            <a:off x="2346156" y="5145619"/>
            <a:ext cx="4305043" cy="3847458"/>
            <a:chOff x="3564812" y="416129"/>
            <a:chExt cx="2870278" cy="2565195"/>
          </a:xfrm>
        </p:grpSpPr>
        <p:sp>
          <p:nvSpPr>
            <p:cNvPr id="35" name="Freeform 34"/>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64D0D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45" name="Freeform 44"/>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2AC6D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grpSp>
      <p:sp>
        <p:nvSpPr>
          <p:cNvPr id="50" name="TextBox 49"/>
          <p:cNvSpPr txBox="1"/>
          <p:nvPr/>
        </p:nvSpPr>
        <p:spPr>
          <a:xfrm>
            <a:off x="3895062" y="6548949"/>
            <a:ext cx="1414340" cy="830997"/>
          </a:xfrm>
          <a:prstGeom prst="rect">
            <a:avLst/>
          </a:prstGeom>
          <a:noFill/>
        </p:spPr>
        <p:txBody>
          <a:bodyPr wrap="square" rtlCol="0">
            <a:spAutoFit/>
          </a:bodyPr>
          <a:lstStyle/>
          <a:p>
            <a:pPr algn="ctr">
              <a:defRPr/>
            </a:pPr>
            <a:r>
              <a:rPr lang="en-US" sz="4800" b="1" dirty="0">
                <a:solidFill>
                  <a:prstClr val="white"/>
                </a:solidFill>
                <a:latin typeface="Calibri" panose="020F0502020204030204"/>
              </a:rPr>
              <a:t>01</a:t>
            </a:r>
          </a:p>
        </p:txBody>
      </p:sp>
      <p:sp>
        <p:nvSpPr>
          <p:cNvPr id="51" name="TextBox 50"/>
          <p:cNvSpPr txBox="1"/>
          <p:nvPr/>
        </p:nvSpPr>
        <p:spPr>
          <a:xfrm>
            <a:off x="3028684" y="7251144"/>
            <a:ext cx="3368294" cy="1015663"/>
          </a:xfrm>
          <a:prstGeom prst="rect">
            <a:avLst/>
          </a:prstGeom>
          <a:noFill/>
        </p:spPr>
        <p:txBody>
          <a:bodyPr wrap="square" rtlCol="0">
            <a:spAutoFit/>
          </a:bodyPr>
          <a:lstStyle/>
          <a:p>
            <a:pPr lvl="0" algn="ctr">
              <a:defRPr/>
            </a:pPr>
            <a:r>
              <a:rPr lang="en-US" sz="3000" b="1" dirty="0">
                <a:solidFill>
                  <a:prstClr val="white"/>
                </a:solidFill>
                <a:latin typeface="Calibri" panose="020F0502020204030204"/>
              </a:rPr>
              <a:t>Nearby Destinations</a:t>
            </a:r>
          </a:p>
        </p:txBody>
      </p:sp>
      <p:cxnSp>
        <p:nvCxnSpPr>
          <p:cNvPr id="53" name="Straight Connector 52"/>
          <p:cNvCxnSpPr/>
          <p:nvPr/>
        </p:nvCxnSpPr>
        <p:spPr>
          <a:xfrm>
            <a:off x="3289370" y="7273647"/>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rot="18876924">
            <a:off x="2926154" y="1794623"/>
            <a:ext cx="4305043" cy="3847458"/>
            <a:chOff x="3564812" y="416129"/>
            <a:chExt cx="2870278" cy="2565195"/>
          </a:xfrm>
        </p:grpSpPr>
        <p:sp>
          <p:nvSpPr>
            <p:cNvPr id="62" name="Freeform 61"/>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38B0E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63" name="Freeform 62"/>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0A98D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grpSp>
      <p:sp>
        <p:nvSpPr>
          <p:cNvPr id="64" name="TextBox 63"/>
          <p:cNvSpPr txBox="1"/>
          <p:nvPr/>
        </p:nvSpPr>
        <p:spPr>
          <a:xfrm>
            <a:off x="4005661" y="3416126"/>
            <a:ext cx="1414340" cy="830997"/>
          </a:xfrm>
          <a:prstGeom prst="rect">
            <a:avLst/>
          </a:prstGeom>
          <a:noFill/>
        </p:spPr>
        <p:txBody>
          <a:bodyPr wrap="square" rtlCol="0">
            <a:spAutoFit/>
          </a:bodyPr>
          <a:lstStyle/>
          <a:p>
            <a:pPr algn="ctr">
              <a:defRPr/>
            </a:pPr>
            <a:r>
              <a:rPr lang="en-US" sz="4800" b="1">
                <a:solidFill>
                  <a:prstClr val="white"/>
                </a:solidFill>
                <a:latin typeface="Calibri" panose="020F0502020204030204"/>
              </a:rPr>
              <a:t>02</a:t>
            </a:r>
          </a:p>
        </p:txBody>
      </p:sp>
      <p:sp>
        <p:nvSpPr>
          <p:cNvPr id="65" name="TextBox 64"/>
          <p:cNvSpPr txBox="1"/>
          <p:nvPr/>
        </p:nvSpPr>
        <p:spPr>
          <a:xfrm>
            <a:off x="2984854" y="4121776"/>
            <a:ext cx="3368294" cy="553998"/>
          </a:xfrm>
          <a:prstGeom prst="rect">
            <a:avLst/>
          </a:prstGeom>
          <a:noFill/>
        </p:spPr>
        <p:txBody>
          <a:bodyPr wrap="square" rtlCol="0">
            <a:spAutoFit/>
          </a:bodyPr>
          <a:lstStyle/>
          <a:p>
            <a:pPr lvl="0" algn="ctr">
              <a:defRPr/>
            </a:pPr>
            <a:r>
              <a:rPr lang="en-US" sz="3000" b="1" dirty="0">
                <a:solidFill>
                  <a:prstClr val="white"/>
                </a:solidFill>
                <a:latin typeface="Calibri" panose="020F0502020204030204"/>
              </a:rPr>
              <a:t>Local Maps</a:t>
            </a:r>
          </a:p>
        </p:txBody>
      </p:sp>
      <p:cxnSp>
        <p:nvCxnSpPr>
          <p:cNvPr id="67" name="Straight Connector 66"/>
          <p:cNvCxnSpPr/>
          <p:nvPr/>
        </p:nvCxnSpPr>
        <p:spPr>
          <a:xfrm>
            <a:off x="3399969" y="4140824"/>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5686803" y="-176549"/>
            <a:ext cx="4305043" cy="3847458"/>
            <a:chOff x="3564812" y="416129"/>
            <a:chExt cx="2870278" cy="2565195"/>
          </a:xfrm>
        </p:grpSpPr>
        <p:sp>
          <p:nvSpPr>
            <p:cNvPr id="71" name="Freeform 70"/>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06538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72" name="Freeform 71"/>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0B436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grpSp>
      <p:sp>
        <p:nvSpPr>
          <p:cNvPr id="73" name="TextBox 72"/>
          <p:cNvSpPr txBox="1"/>
          <p:nvPr/>
        </p:nvSpPr>
        <p:spPr>
          <a:xfrm>
            <a:off x="6465855" y="770854"/>
            <a:ext cx="1414340" cy="830997"/>
          </a:xfrm>
          <a:prstGeom prst="rect">
            <a:avLst/>
          </a:prstGeom>
          <a:noFill/>
        </p:spPr>
        <p:txBody>
          <a:bodyPr wrap="square" rtlCol="0">
            <a:spAutoFit/>
          </a:bodyPr>
          <a:lstStyle/>
          <a:p>
            <a:pPr algn="ctr">
              <a:defRPr/>
            </a:pPr>
            <a:r>
              <a:rPr lang="en-US" sz="4800" b="1">
                <a:solidFill>
                  <a:prstClr val="white"/>
                </a:solidFill>
                <a:latin typeface="Calibri" panose="020F0502020204030204"/>
              </a:rPr>
              <a:t>03</a:t>
            </a:r>
          </a:p>
        </p:txBody>
      </p:sp>
      <p:sp>
        <p:nvSpPr>
          <p:cNvPr id="74" name="TextBox 73"/>
          <p:cNvSpPr txBox="1"/>
          <p:nvPr/>
        </p:nvSpPr>
        <p:spPr>
          <a:xfrm>
            <a:off x="5445049" y="1476504"/>
            <a:ext cx="3368294" cy="553998"/>
          </a:xfrm>
          <a:prstGeom prst="rect">
            <a:avLst/>
          </a:prstGeom>
          <a:noFill/>
        </p:spPr>
        <p:txBody>
          <a:bodyPr wrap="square" rtlCol="0">
            <a:spAutoFit/>
          </a:bodyPr>
          <a:lstStyle/>
          <a:p>
            <a:pPr algn="ctr">
              <a:defRPr/>
            </a:pPr>
            <a:r>
              <a:rPr lang="en-US" sz="3000" b="1" dirty="0">
                <a:solidFill>
                  <a:prstClr val="white"/>
                </a:solidFill>
                <a:latin typeface="Calibri" panose="020F0502020204030204"/>
              </a:rPr>
              <a:t>Hotels</a:t>
            </a:r>
          </a:p>
        </p:txBody>
      </p:sp>
      <p:cxnSp>
        <p:nvCxnSpPr>
          <p:cNvPr id="76" name="Straight Connector 75"/>
          <p:cNvCxnSpPr/>
          <p:nvPr/>
        </p:nvCxnSpPr>
        <p:spPr>
          <a:xfrm>
            <a:off x="5860163" y="1495551"/>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rot="2712890">
            <a:off x="9102350" y="368715"/>
            <a:ext cx="4305043" cy="3847458"/>
            <a:chOff x="3564812" y="416129"/>
            <a:chExt cx="2870278" cy="2565195"/>
          </a:xfrm>
        </p:grpSpPr>
        <p:sp>
          <p:nvSpPr>
            <p:cNvPr id="78" name="Freeform 77"/>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8B103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79" name="Freeform 78"/>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7300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grpSp>
      <p:sp>
        <p:nvSpPr>
          <p:cNvPr id="80" name="TextBox 79"/>
          <p:cNvSpPr txBox="1"/>
          <p:nvPr/>
        </p:nvSpPr>
        <p:spPr>
          <a:xfrm>
            <a:off x="10099153" y="700827"/>
            <a:ext cx="1414340" cy="830997"/>
          </a:xfrm>
          <a:prstGeom prst="rect">
            <a:avLst/>
          </a:prstGeom>
          <a:noFill/>
        </p:spPr>
        <p:txBody>
          <a:bodyPr wrap="square" rtlCol="0">
            <a:spAutoFit/>
          </a:bodyPr>
          <a:lstStyle/>
          <a:p>
            <a:pPr algn="ctr">
              <a:defRPr/>
            </a:pPr>
            <a:r>
              <a:rPr lang="en-US" sz="4800" b="1">
                <a:solidFill>
                  <a:prstClr val="white"/>
                </a:solidFill>
                <a:latin typeface="Calibri" panose="020F0502020204030204"/>
              </a:rPr>
              <a:t>04</a:t>
            </a:r>
          </a:p>
        </p:txBody>
      </p:sp>
      <p:sp>
        <p:nvSpPr>
          <p:cNvPr id="81" name="TextBox 80"/>
          <p:cNvSpPr txBox="1"/>
          <p:nvPr/>
        </p:nvSpPr>
        <p:spPr>
          <a:xfrm>
            <a:off x="9078347" y="1406475"/>
            <a:ext cx="3368294" cy="553998"/>
          </a:xfrm>
          <a:prstGeom prst="rect">
            <a:avLst/>
          </a:prstGeom>
          <a:noFill/>
        </p:spPr>
        <p:txBody>
          <a:bodyPr wrap="square" rtlCol="0">
            <a:spAutoFit/>
          </a:bodyPr>
          <a:lstStyle/>
          <a:p>
            <a:pPr lvl="0" algn="ctr">
              <a:defRPr/>
            </a:pPr>
            <a:r>
              <a:rPr lang="en-US" sz="3000" b="1" dirty="0">
                <a:solidFill>
                  <a:prstClr val="white"/>
                </a:solidFill>
                <a:latin typeface="Calibri" panose="020F0502020204030204"/>
              </a:rPr>
              <a:t>Attractions</a:t>
            </a:r>
          </a:p>
        </p:txBody>
      </p:sp>
      <p:cxnSp>
        <p:nvCxnSpPr>
          <p:cNvPr id="83" name="Straight Connector 82"/>
          <p:cNvCxnSpPr/>
          <p:nvPr/>
        </p:nvCxnSpPr>
        <p:spPr>
          <a:xfrm>
            <a:off x="9493462" y="1425524"/>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rot="5400000">
            <a:off x="11137286" y="3132371"/>
            <a:ext cx="4305043" cy="3847458"/>
            <a:chOff x="3564812" y="416129"/>
            <a:chExt cx="2870278" cy="2565195"/>
          </a:xfrm>
        </p:grpSpPr>
        <p:sp>
          <p:nvSpPr>
            <p:cNvPr id="98" name="Freeform 97"/>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E3485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black"/>
                </a:solidFill>
                <a:latin typeface="Calibri" panose="020F0502020204030204"/>
              </a:endParaRPr>
            </a:p>
          </p:txBody>
        </p:sp>
        <p:sp>
          <p:nvSpPr>
            <p:cNvPr id="99" name="Freeform 98"/>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C720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black"/>
                </a:solidFill>
                <a:latin typeface="Calibri" panose="020F0502020204030204"/>
              </a:endParaRPr>
            </a:p>
          </p:txBody>
        </p:sp>
      </p:grpSp>
      <p:sp>
        <p:nvSpPr>
          <p:cNvPr id="100" name="TextBox 99"/>
          <p:cNvSpPr txBox="1"/>
          <p:nvPr/>
        </p:nvSpPr>
        <p:spPr>
          <a:xfrm>
            <a:off x="12385246" y="3244690"/>
            <a:ext cx="1414340" cy="830997"/>
          </a:xfrm>
          <a:prstGeom prst="rect">
            <a:avLst/>
          </a:prstGeom>
          <a:noFill/>
        </p:spPr>
        <p:txBody>
          <a:bodyPr wrap="square" rtlCol="0">
            <a:spAutoFit/>
          </a:bodyPr>
          <a:lstStyle>
            <a:defPPr>
              <a:defRPr lang="en-US"/>
            </a:defPPr>
            <a:lvl1pPr algn="ctr">
              <a:defRPr sz="3200" b="1">
                <a:solidFill>
                  <a:schemeClr val="bg1"/>
                </a:solidFill>
              </a:defRPr>
            </a:lvl1pPr>
          </a:lstStyle>
          <a:p>
            <a:pPr>
              <a:defRPr/>
            </a:pPr>
            <a:r>
              <a:rPr lang="en-US" sz="4800">
                <a:solidFill>
                  <a:prstClr val="white"/>
                </a:solidFill>
                <a:latin typeface="Calibri" panose="020F0502020204030204"/>
              </a:rPr>
              <a:t>05</a:t>
            </a:r>
          </a:p>
        </p:txBody>
      </p:sp>
      <p:sp>
        <p:nvSpPr>
          <p:cNvPr id="101" name="TextBox 100"/>
          <p:cNvSpPr txBox="1"/>
          <p:nvPr/>
        </p:nvSpPr>
        <p:spPr>
          <a:xfrm>
            <a:off x="11364439" y="3950338"/>
            <a:ext cx="3368294" cy="553998"/>
          </a:xfrm>
          <a:prstGeom prst="rect">
            <a:avLst/>
          </a:prstGeom>
          <a:noFill/>
        </p:spPr>
        <p:txBody>
          <a:bodyPr wrap="square" rtlCol="0">
            <a:spAutoFit/>
          </a:bodyPr>
          <a:lstStyle/>
          <a:p>
            <a:pPr lvl="0" algn="ctr">
              <a:defRPr/>
            </a:pPr>
            <a:r>
              <a:rPr lang="en-US" sz="3000" b="1" dirty="0">
                <a:solidFill>
                  <a:prstClr val="white"/>
                </a:solidFill>
                <a:latin typeface="Calibri" panose="020F0502020204030204"/>
              </a:rPr>
              <a:t>Weather Forecast</a:t>
            </a:r>
          </a:p>
        </p:txBody>
      </p:sp>
      <p:cxnSp>
        <p:nvCxnSpPr>
          <p:cNvPr id="103" name="Straight Connector 102"/>
          <p:cNvCxnSpPr/>
          <p:nvPr/>
        </p:nvCxnSpPr>
        <p:spPr>
          <a:xfrm>
            <a:off x="11779554" y="3969387"/>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rot="8112890">
            <a:off x="10600825" y="6441530"/>
            <a:ext cx="4305043" cy="3847458"/>
            <a:chOff x="3564812" y="416129"/>
            <a:chExt cx="2870278" cy="2565195"/>
          </a:xfrm>
        </p:grpSpPr>
        <p:sp>
          <p:nvSpPr>
            <p:cNvPr id="105" name="Freeform 104"/>
            <p:cNvSpPr/>
            <p:nvPr/>
          </p:nvSpPr>
          <p:spPr>
            <a:xfrm rot="2700000">
              <a:off x="3531260" y="449681"/>
              <a:ext cx="2565195" cy="2498091"/>
            </a:xfrm>
            <a:custGeom>
              <a:avLst/>
              <a:gdLst>
                <a:gd name="connsiteX0" fmla="*/ 614971 w 1525236"/>
                <a:gd name="connsiteY0" fmla="*/ 0 h 1485337"/>
                <a:gd name="connsiteX1" fmla="*/ 1525236 w 1525236"/>
                <a:gd name="connsiteY1" fmla="*/ 910265 h 1485337"/>
                <a:gd name="connsiteX2" fmla="*/ 1511365 w 1525236"/>
                <a:gd name="connsiteY2" fmla="*/ 926279 h 1485337"/>
                <a:gd name="connsiteX3" fmla="*/ 1299290 w 1525236"/>
                <a:gd name="connsiteY3" fmla="*/ 1398093 h 1485337"/>
                <a:gd name="connsiteX4" fmla="*/ 1285975 w 1525236"/>
                <a:gd name="connsiteY4" fmla="*/ 1485337 h 1485337"/>
                <a:gd name="connsiteX5" fmla="*/ 0 w 1525236"/>
                <a:gd name="connsiteY5" fmla="*/ 1485337 h 1485337"/>
                <a:gd name="connsiteX6" fmla="*/ 5067 w 1525236"/>
                <a:gd name="connsiteY6" fmla="*/ 1384997 h 1485337"/>
                <a:gd name="connsiteX7" fmla="*/ 575799 w 1525236"/>
                <a:gd name="connsiteY7" fmla="*/ 42587 h 1485337"/>
                <a:gd name="connsiteX8" fmla="*/ 614971 w 1525236"/>
                <a:gd name="connsiteY8" fmla="*/ 0 h 1485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5236" h="1485337">
                  <a:moveTo>
                    <a:pt x="614971" y="0"/>
                  </a:moveTo>
                  <a:lnTo>
                    <a:pt x="1525236" y="910265"/>
                  </a:lnTo>
                  <a:lnTo>
                    <a:pt x="1511365" y="926279"/>
                  </a:lnTo>
                  <a:cubicBezTo>
                    <a:pt x="1408648" y="1063628"/>
                    <a:pt x="1334930" y="1223925"/>
                    <a:pt x="1299290" y="1398093"/>
                  </a:cubicBezTo>
                  <a:lnTo>
                    <a:pt x="1285975" y="1485337"/>
                  </a:lnTo>
                  <a:lnTo>
                    <a:pt x="0" y="1485337"/>
                  </a:lnTo>
                  <a:lnTo>
                    <a:pt x="5067" y="1384997"/>
                  </a:lnTo>
                  <a:cubicBezTo>
                    <a:pt x="56757" y="876016"/>
                    <a:pt x="262863" y="412684"/>
                    <a:pt x="575799" y="42587"/>
                  </a:cubicBezTo>
                  <a:lnTo>
                    <a:pt x="614971" y="0"/>
                  </a:lnTo>
                  <a:close/>
                </a:path>
              </a:pathLst>
            </a:custGeom>
            <a:solidFill>
              <a:srgbClr val="FE912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black"/>
                </a:solidFill>
                <a:latin typeface="Calibri" panose="020F0502020204030204"/>
              </a:endParaRPr>
            </a:p>
          </p:txBody>
        </p:sp>
        <p:sp>
          <p:nvSpPr>
            <p:cNvPr id="106" name="Freeform 105"/>
            <p:cNvSpPr/>
            <p:nvPr/>
          </p:nvSpPr>
          <p:spPr>
            <a:xfrm rot="2700000">
              <a:off x="4411190" y="821867"/>
              <a:ext cx="1549709" cy="2498091"/>
            </a:xfrm>
            <a:custGeom>
              <a:avLst/>
              <a:gdLst>
                <a:gd name="connsiteX0" fmla="*/ 187 w 1549709"/>
                <a:gd name="connsiteY0" fmla="*/ 0 h 2498091"/>
                <a:gd name="connsiteX1" fmla="*/ 1531102 w 1549709"/>
                <a:gd name="connsiteY1" fmla="*/ 1530915 h 2498091"/>
                <a:gd name="connsiteX2" fmla="*/ 1507774 w 1549709"/>
                <a:gd name="connsiteY2" fmla="*/ 1557848 h 2498091"/>
                <a:gd name="connsiteX3" fmla="*/ 1387592 w 1549709"/>
                <a:gd name="connsiteY3" fmla="*/ 1738095 h 2498091"/>
                <a:gd name="connsiteX4" fmla="*/ 1342137 w 1549709"/>
                <a:gd name="connsiteY4" fmla="*/ 1825552 h 2498091"/>
                <a:gd name="connsiteX5" fmla="*/ 1549709 w 1549709"/>
                <a:gd name="connsiteY5" fmla="*/ 2078068 h 2498091"/>
                <a:gd name="connsiteX6" fmla="*/ 1208726 w 1549709"/>
                <a:gd name="connsiteY6" fmla="*/ 2133950 h 2498091"/>
                <a:gd name="connsiteX7" fmla="*/ 1207823 w 1549709"/>
                <a:gd name="connsiteY7" fmla="*/ 2136282 h 2498091"/>
                <a:gd name="connsiteX8" fmla="*/ 1151099 w 1549709"/>
                <a:gd name="connsiteY8" fmla="*/ 2351361 h 2498091"/>
                <a:gd name="connsiteX9" fmla="*/ 1128705 w 1549709"/>
                <a:gd name="connsiteY9" fmla="*/ 2498091 h 2498091"/>
                <a:gd name="connsiteX10" fmla="*/ 685277 w 1549709"/>
                <a:gd name="connsiteY10" fmla="*/ 2498091 h 2498091"/>
                <a:gd name="connsiteX11" fmla="*/ 714901 w 1549709"/>
                <a:gd name="connsiteY11" fmla="*/ 2303983 h 2498091"/>
                <a:gd name="connsiteX12" fmla="*/ 1186985 w 1549709"/>
                <a:gd name="connsiteY12" fmla="*/ 1253713 h 2498091"/>
                <a:gd name="connsiteX13" fmla="*/ 1217862 w 1549709"/>
                <a:gd name="connsiteY13" fmla="*/ 1218066 h 2498091"/>
                <a:gd name="connsiteX14" fmla="*/ 0 w 1549709"/>
                <a:gd name="connsiteY14" fmla="*/ 203 h 249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9709" h="2498091">
                  <a:moveTo>
                    <a:pt x="187" y="0"/>
                  </a:moveTo>
                  <a:lnTo>
                    <a:pt x="1531102" y="1530915"/>
                  </a:lnTo>
                  <a:lnTo>
                    <a:pt x="1507774" y="1557848"/>
                  </a:lnTo>
                  <a:cubicBezTo>
                    <a:pt x="1464585" y="1615598"/>
                    <a:pt x="1424445" y="1675759"/>
                    <a:pt x="1387592" y="1738095"/>
                  </a:cubicBezTo>
                  <a:lnTo>
                    <a:pt x="1342137" y="1825552"/>
                  </a:lnTo>
                  <a:lnTo>
                    <a:pt x="1549709" y="2078068"/>
                  </a:lnTo>
                  <a:lnTo>
                    <a:pt x="1208726" y="2133950"/>
                  </a:lnTo>
                  <a:lnTo>
                    <a:pt x="1207823" y="2136282"/>
                  </a:lnTo>
                  <a:cubicBezTo>
                    <a:pt x="1185072" y="2206358"/>
                    <a:pt x="1166084" y="2278131"/>
                    <a:pt x="1151099" y="2351361"/>
                  </a:cubicBezTo>
                  <a:lnTo>
                    <a:pt x="1128705" y="2498091"/>
                  </a:lnTo>
                  <a:lnTo>
                    <a:pt x="685277" y="2498091"/>
                  </a:lnTo>
                  <a:lnTo>
                    <a:pt x="714901" y="2303983"/>
                  </a:lnTo>
                  <a:cubicBezTo>
                    <a:pt x="794237" y="1916281"/>
                    <a:pt x="958334" y="1559456"/>
                    <a:pt x="1186985" y="1253713"/>
                  </a:cubicBezTo>
                  <a:lnTo>
                    <a:pt x="1217862" y="1218066"/>
                  </a:lnTo>
                  <a:lnTo>
                    <a:pt x="0" y="203"/>
                  </a:lnTo>
                  <a:close/>
                </a:path>
              </a:pathLst>
            </a:custGeom>
            <a:solidFill>
              <a:srgbClr val="F9780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black"/>
                </a:solidFill>
                <a:latin typeface="Calibri" panose="020F0502020204030204"/>
              </a:endParaRPr>
            </a:p>
          </p:txBody>
        </p:sp>
      </p:grpSp>
      <p:sp>
        <p:nvSpPr>
          <p:cNvPr id="107" name="TextBox 106"/>
          <p:cNvSpPr txBox="1"/>
          <p:nvPr/>
        </p:nvSpPr>
        <p:spPr>
          <a:xfrm>
            <a:off x="12399223" y="6496331"/>
            <a:ext cx="1414340" cy="830997"/>
          </a:xfrm>
          <a:prstGeom prst="rect">
            <a:avLst/>
          </a:prstGeom>
          <a:noFill/>
        </p:spPr>
        <p:txBody>
          <a:bodyPr wrap="square" rtlCol="0">
            <a:spAutoFit/>
          </a:bodyPr>
          <a:lstStyle>
            <a:defPPr>
              <a:defRPr lang="en-US"/>
            </a:defPPr>
            <a:lvl1pPr algn="ctr">
              <a:defRPr sz="3200" b="1">
                <a:solidFill>
                  <a:schemeClr val="bg1"/>
                </a:solidFill>
              </a:defRPr>
            </a:lvl1pPr>
          </a:lstStyle>
          <a:p>
            <a:pPr>
              <a:defRPr/>
            </a:pPr>
            <a:r>
              <a:rPr lang="en-US" sz="4800">
                <a:solidFill>
                  <a:prstClr val="white"/>
                </a:solidFill>
                <a:latin typeface="Calibri" panose="020F0502020204030204"/>
              </a:rPr>
              <a:t>06</a:t>
            </a:r>
          </a:p>
        </p:txBody>
      </p:sp>
      <p:sp>
        <p:nvSpPr>
          <p:cNvPr id="108" name="TextBox 107"/>
          <p:cNvSpPr txBox="1"/>
          <p:nvPr/>
        </p:nvSpPr>
        <p:spPr>
          <a:xfrm>
            <a:off x="11378417" y="7201981"/>
            <a:ext cx="3368294" cy="553998"/>
          </a:xfrm>
          <a:prstGeom prst="rect">
            <a:avLst/>
          </a:prstGeom>
          <a:noFill/>
        </p:spPr>
        <p:txBody>
          <a:bodyPr wrap="square" rtlCol="0">
            <a:spAutoFit/>
          </a:bodyPr>
          <a:lstStyle/>
          <a:p>
            <a:pPr algn="ctr">
              <a:defRPr/>
            </a:pPr>
            <a:r>
              <a:rPr lang="en-US" sz="3000" b="1" dirty="0">
                <a:solidFill>
                  <a:prstClr val="white"/>
                </a:solidFill>
                <a:latin typeface="Calibri" panose="020F0502020204030204"/>
              </a:rPr>
              <a:t>Currency Converter</a:t>
            </a:r>
          </a:p>
        </p:txBody>
      </p:sp>
      <p:cxnSp>
        <p:nvCxnSpPr>
          <p:cNvPr id="110" name="Straight Connector 109"/>
          <p:cNvCxnSpPr/>
          <p:nvPr/>
        </p:nvCxnSpPr>
        <p:spPr>
          <a:xfrm>
            <a:off x="11793531" y="7221028"/>
            <a:ext cx="2592303"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2" name="TextBox 121"/>
          <p:cNvSpPr txBox="1"/>
          <p:nvPr/>
        </p:nvSpPr>
        <p:spPr>
          <a:xfrm>
            <a:off x="297002" y="1102358"/>
            <a:ext cx="3645078" cy="646331"/>
          </a:xfrm>
          <a:prstGeom prst="rect">
            <a:avLst/>
          </a:prstGeom>
          <a:noFill/>
        </p:spPr>
        <p:txBody>
          <a:bodyPr wrap="square" rtlCol="0">
            <a:spAutoFit/>
          </a:bodyPr>
          <a:lstStyle/>
          <a:p>
            <a:pPr algn="ctr">
              <a:defRPr/>
            </a:pPr>
            <a:r>
              <a:rPr lang="en-US" sz="3600" b="1" spc="-225" dirty="0">
                <a:solidFill>
                  <a:prstClr val="black">
                    <a:lumMod val="65000"/>
                    <a:lumOff val="35000"/>
                  </a:prstClr>
                </a:solidFill>
                <a:latin typeface="Microsoft JhengHei Light" panose="020B0304030504040204" pitchFamily="34" charset="-120"/>
                <a:ea typeface="Microsoft JhengHei Light" panose="020B0304030504040204" pitchFamily="34" charset="-120"/>
              </a:rPr>
              <a:t>APPLICATIONS</a:t>
            </a:r>
          </a:p>
        </p:txBody>
      </p:sp>
      <p:cxnSp>
        <p:nvCxnSpPr>
          <p:cNvPr id="123" name="Straight Connector 122"/>
          <p:cNvCxnSpPr/>
          <p:nvPr/>
        </p:nvCxnSpPr>
        <p:spPr>
          <a:xfrm>
            <a:off x="102902" y="1116325"/>
            <a:ext cx="3891070" cy="0"/>
          </a:xfrm>
          <a:prstGeom prst="line">
            <a:avLst/>
          </a:prstGeom>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3188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1000"/>
                                        <p:tgtEl>
                                          <p:spTgt spid="46"/>
                                        </p:tgtEl>
                                      </p:cBhvr>
                                    </p:animEffect>
                                    <p:anim calcmode="lin" valueType="num">
                                      <p:cBhvr>
                                        <p:cTn id="14" dur="1000" fill="hold"/>
                                        <p:tgtEl>
                                          <p:spTgt spid="46"/>
                                        </p:tgtEl>
                                        <p:attrNameLst>
                                          <p:attrName>ppt_x</p:attrName>
                                        </p:attrNameLst>
                                      </p:cBhvr>
                                      <p:tavLst>
                                        <p:tav tm="0">
                                          <p:val>
                                            <p:strVal val="#ppt_x"/>
                                          </p:val>
                                        </p:tav>
                                        <p:tav tm="100000">
                                          <p:val>
                                            <p:strVal val="#ppt_x"/>
                                          </p:val>
                                        </p:tav>
                                      </p:tavLst>
                                    </p:anim>
                                    <p:anim calcmode="lin" valueType="num">
                                      <p:cBhvr>
                                        <p:cTn id="15" dur="1000" fill="hold"/>
                                        <p:tgtEl>
                                          <p:spTgt spid="46"/>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fade">
                                      <p:cBhvr>
                                        <p:cTn id="19" dur="500"/>
                                        <p:tgtEl>
                                          <p:spTgt spid="50"/>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wipe(left)">
                                      <p:cBhvr>
                                        <p:cTn id="27" dur="500"/>
                                        <p:tgtEl>
                                          <p:spTgt spid="53"/>
                                        </p:tgtEl>
                                      </p:cBhvr>
                                    </p:animEffec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61"/>
                                        </p:tgtEl>
                                        <p:attrNameLst>
                                          <p:attrName>style.visibility</p:attrName>
                                        </p:attrNameLst>
                                      </p:cBhvr>
                                      <p:to>
                                        <p:strVal val="visible"/>
                                      </p:to>
                                    </p:set>
                                    <p:animEffect transition="in" filter="fade">
                                      <p:cBhvr>
                                        <p:cTn id="32" dur="1000"/>
                                        <p:tgtEl>
                                          <p:spTgt spid="61"/>
                                        </p:tgtEl>
                                      </p:cBhvr>
                                    </p:animEffect>
                                    <p:anim calcmode="lin" valueType="num">
                                      <p:cBhvr>
                                        <p:cTn id="33" dur="1000" fill="hold"/>
                                        <p:tgtEl>
                                          <p:spTgt spid="61"/>
                                        </p:tgtEl>
                                        <p:attrNameLst>
                                          <p:attrName>ppt_x</p:attrName>
                                        </p:attrNameLst>
                                      </p:cBhvr>
                                      <p:tavLst>
                                        <p:tav tm="0">
                                          <p:val>
                                            <p:strVal val="#ppt_x"/>
                                          </p:val>
                                        </p:tav>
                                        <p:tav tm="100000">
                                          <p:val>
                                            <p:strVal val="#ppt_x"/>
                                          </p:val>
                                        </p:tav>
                                      </p:tavLst>
                                    </p:anim>
                                    <p:anim calcmode="lin" valueType="num">
                                      <p:cBhvr>
                                        <p:cTn id="34" dur="1000" fill="hold"/>
                                        <p:tgtEl>
                                          <p:spTgt spid="61"/>
                                        </p:tgtEl>
                                        <p:attrNameLst>
                                          <p:attrName>ppt_y</p:attrName>
                                        </p:attrNameLst>
                                      </p:cBhvr>
                                      <p:tavLst>
                                        <p:tav tm="0">
                                          <p:val>
                                            <p:strVal val="#ppt_y+.1"/>
                                          </p:val>
                                        </p:tav>
                                        <p:tav tm="100000">
                                          <p:val>
                                            <p:strVal val="#ppt_y"/>
                                          </p:val>
                                        </p:tav>
                                      </p:tavLst>
                                    </p:anim>
                                  </p:childTnLst>
                                </p:cTn>
                              </p:par>
                            </p:childTnLst>
                          </p:cTn>
                        </p:par>
                        <p:par>
                          <p:cTn id="35" fill="hold">
                            <p:stCondLst>
                              <p:cond delay="1000"/>
                            </p:stCondLst>
                            <p:childTnLst>
                              <p:par>
                                <p:cTn id="36" presetID="10" presetClass="entr" presetSubtype="0" fill="hold" grpId="0" nodeType="afterEffect">
                                  <p:stCondLst>
                                    <p:cond delay="0"/>
                                  </p:stCondLst>
                                  <p:childTnLst>
                                    <p:set>
                                      <p:cBhvr>
                                        <p:cTn id="37" dur="1" fill="hold">
                                          <p:stCondLst>
                                            <p:cond delay="0"/>
                                          </p:stCondLst>
                                        </p:cTn>
                                        <p:tgtEl>
                                          <p:spTgt spid="64"/>
                                        </p:tgtEl>
                                        <p:attrNameLst>
                                          <p:attrName>style.visibility</p:attrName>
                                        </p:attrNameLst>
                                      </p:cBhvr>
                                      <p:to>
                                        <p:strVal val="visible"/>
                                      </p:to>
                                    </p:set>
                                    <p:animEffect transition="in" filter="fade">
                                      <p:cBhvr>
                                        <p:cTn id="38" dur="500"/>
                                        <p:tgtEl>
                                          <p:spTgt spid="64"/>
                                        </p:tgtEl>
                                      </p:cBhvr>
                                    </p:animEffect>
                                  </p:childTnLst>
                                </p:cTn>
                              </p:par>
                            </p:childTnLst>
                          </p:cTn>
                        </p:par>
                        <p:par>
                          <p:cTn id="39" fill="hold">
                            <p:stCondLst>
                              <p:cond delay="1500"/>
                            </p:stCondLst>
                            <p:childTnLst>
                              <p:par>
                                <p:cTn id="40" presetID="10" presetClass="entr" presetSubtype="0" fill="hold" grpId="0" nodeType="after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fade">
                                      <p:cBhvr>
                                        <p:cTn id="42" dur="500"/>
                                        <p:tgtEl>
                                          <p:spTgt spid="65"/>
                                        </p:tgtEl>
                                      </p:cBhvr>
                                    </p:animEffect>
                                  </p:childTnLst>
                                </p:cTn>
                              </p:par>
                            </p:childTnLst>
                          </p:cTn>
                        </p:par>
                        <p:par>
                          <p:cTn id="43" fill="hold">
                            <p:stCondLst>
                              <p:cond delay="2000"/>
                            </p:stCondLst>
                            <p:childTnLst>
                              <p:par>
                                <p:cTn id="44" presetID="22" presetClass="entr" presetSubtype="8" fill="hold" nodeType="after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wipe(left)">
                                      <p:cBhvr>
                                        <p:cTn id="46" dur="500"/>
                                        <p:tgtEl>
                                          <p:spTgt spid="67"/>
                                        </p:tgtEl>
                                      </p:cBhvr>
                                    </p:animEffect>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70"/>
                                        </p:tgtEl>
                                        <p:attrNameLst>
                                          <p:attrName>style.visibility</p:attrName>
                                        </p:attrNameLst>
                                      </p:cBhvr>
                                      <p:to>
                                        <p:strVal val="visible"/>
                                      </p:to>
                                    </p:set>
                                    <p:animEffect transition="in" filter="fade">
                                      <p:cBhvr>
                                        <p:cTn id="51" dur="1000"/>
                                        <p:tgtEl>
                                          <p:spTgt spid="70"/>
                                        </p:tgtEl>
                                      </p:cBhvr>
                                    </p:animEffect>
                                    <p:anim calcmode="lin" valueType="num">
                                      <p:cBhvr>
                                        <p:cTn id="52" dur="1000" fill="hold"/>
                                        <p:tgtEl>
                                          <p:spTgt spid="70"/>
                                        </p:tgtEl>
                                        <p:attrNameLst>
                                          <p:attrName>ppt_x</p:attrName>
                                        </p:attrNameLst>
                                      </p:cBhvr>
                                      <p:tavLst>
                                        <p:tav tm="0">
                                          <p:val>
                                            <p:strVal val="#ppt_x"/>
                                          </p:val>
                                        </p:tav>
                                        <p:tav tm="100000">
                                          <p:val>
                                            <p:strVal val="#ppt_x"/>
                                          </p:val>
                                        </p:tav>
                                      </p:tavLst>
                                    </p:anim>
                                    <p:anim calcmode="lin" valueType="num">
                                      <p:cBhvr>
                                        <p:cTn id="53" dur="1000" fill="hold"/>
                                        <p:tgtEl>
                                          <p:spTgt spid="70"/>
                                        </p:tgtEl>
                                        <p:attrNameLst>
                                          <p:attrName>ppt_y</p:attrName>
                                        </p:attrNameLst>
                                      </p:cBhvr>
                                      <p:tavLst>
                                        <p:tav tm="0">
                                          <p:val>
                                            <p:strVal val="#ppt_y+.1"/>
                                          </p:val>
                                        </p:tav>
                                        <p:tav tm="100000">
                                          <p:val>
                                            <p:strVal val="#ppt_y"/>
                                          </p:val>
                                        </p:tav>
                                      </p:tavLst>
                                    </p:anim>
                                  </p:childTnLst>
                                </p:cTn>
                              </p:par>
                            </p:childTnLst>
                          </p:cTn>
                        </p:par>
                        <p:par>
                          <p:cTn id="54" fill="hold">
                            <p:stCondLst>
                              <p:cond delay="1000"/>
                            </p:stCondLst>
                            <p:childTnLst>
                              <p:par>
                                <p:cTn id="55" presetID="10" presetClass="entr" presetSubtype="0" fill="hold" grpId="0" nodeType="afterEffect">
                                  <p:stCondLst>
                                    <p:cond delay="0"/>
                                  </p:stCondLst>
                                  <p:childTnLst>
                                    <p:set>
                                      <p:cBhvr>
                                        <p:cTn id="56" dur="1" fill="hold">
                                          <p:stCondLst>
                                            <p:cond delay="0"/>
                                          </p:stCondLst>
                                        </p:cTn>
                                        <p:tgtEl>
                                          <p:spTgt spid="73"/>
                                        </p:tgtEl>
                                        <p:attrNameLst>
                                          <p:attrName>style.visibility</p:attrName>
                                        </p:attrNameLst>
                                      </p:cBhvr>
                                      <p:to>
                                        <p:strVal val="visible"/>
                                      </p:to>
                                    </p:set>
                                    <p:animEffect transition="in" filter="fade">
                                      <p:cBhvr>
                                        <p:cTn id="57" dur="500"/>
                                        <p:tgtEl>
                                          <p:spTgt spid="73"/>
                                        </p:tgtEl>
                                      </p:cBhvr>
                                    </p:animEffect>
                                  </p:childTnLst>
                                </p:cTn>
                              </p:par>
                            </p:childTnLst>
                          </p:cTn>
                        </p:par>
                        <p:par>
                          <p:cTn id="58" fill="hold">
                            <p:stCondLst>
                              <p:cond delay="1500"/>
                            </p:stCondLst>
                            <p:childTnLst>
                              <p:par>
                                <p:cTn id="59" presetID="10" presetClass="entr" presetSubtype="0" fill="hold" grpId="0" nodeType="afterEffect">
                                  <p:stCondLst>
                                    <p:cond delay="0"/>
                                  </p:stCondLst>
                                  <p:childTnLst>
                                    <p:set>
                                      <p:cBhvr>
                                        <p:cTn id="60" dur="1" fill="hold">
                                          <p:stCondLst>
                                            <p:cond delay="0"/>
                                          </p:stCondLst>
                                        </p:cTn>
                                        <p:tgtEl>
                                          <p:spTgt spid="74"/>
                                        </p:tgtEl>
                                        <p:attrNameLst>
                                          <p:attrName>style.visibility</p:attrName>
                                        </p:attrNameLst>
                                      </p:cBhvr>
                                      <p:to>
                                        <p:strVal val="visible"/>
                                      </p:to>
                                    </p:set>
                                    <p:animEffect transition="in" filter="fade">
                                      <p:cBhvr>
                                        <p:cTn id="61" dur="500"/>
                                        <p:tgtEl>
                                          <p:spTgt spid="74"/>
                                        </p:tgtEl>
                                      </p:cBhvr>
                                    </p:animEffect>
                                  </p:childTnLst>
                                </p:cTn>
                              </p:par>
                            </p:childTnLst>
                          </p:cTn>
                        </p:par>
                        <p:par>
                          <p:cTn id="62" fill="hold">
                            <p:stCondLst>
                              <p:cond delay="2000"/>
                            </p:stCondLst>
                            <p:childTnLst>
                              <p:par>
                                <p:cTn id="63" presetID="22" presetClass="entr" presetSubtype="8" fill="hold" nodeType="afterEffect">
                                  <p:stCondLst>
                                    <p:cond delay="0"/>
                                  </p:stCondLst>
                                  <p:childTnLst>
                                    <p:set>
                                      <p:cBhvr>
                                        <p:cTn id="64" dur="1" fill="hold">
                                          <p:stCondLst>
                                            <p:cond delay="0"/>
                                          </p:stCondLst>
                                        </p:cTn>
                                        <p:tgtEl>
                                          <p:spTgt spid="76"/>
                                        </p:tgtEl>
                                        <p:attrNameLst>
                                          <p:attrName>style.visibility</p:attrName>
                                        </p:attrNameLst>
                                      </p:cBhvr>
                                      <p:to>
                                        <p:strVal val="visible"/>
                                      </p:to>
                                    </p:set>
                                    <p:animEffect transition="in" filter="wipe(left)">
                                      <p:cBhvr>
                                        <p:cTn id="65" dur="500"/>
                                        <p:tgtEl>
                                          <p:spTgt spid="76"/>
                                        </p:tgtEl>
                                      </p:cBhvr>
                                    </p:animEffect>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nodeType="click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1000"/>
                                        <p:tgtEl>
                                          <p:spTgt spid="77"/>
                                        </p:tgtEl>
                                      </p:cBhvr>
                                    </p:animEffect>
                                    <p:anim calcmode="lin" valueType="num">
                                      <p:cBhvr>
                                        <p:cTn id="71" dur="1000" fill="hold"/>
                                        <p:tgtEl>
                                          <p:spTgt spid="77"/>
                                        </p:tgtEl>
                                        <p:attrNameLst>
                                          <p:attrName>ppt_x</p:attrName>
                                        </p:attrNameLst>
                                      </p:cBhvr>
                                      <p:tavLst>
                                        <p:tav tm="0">
                                          <p:val>
                                            <p:strVal val="#ppt_x"/>
                                          </p:val>
                                        </p:tav>
                                        <p:tav tm="100000">
                                          <p:val>
                                            <p:strVal val="#ppt_x"/>
                                          </p:val>
                                        </p:tav>
                                      </p:tavLst>
                                    </p:anim>
                                    <p:anim calcmode="lin" valueType="num">
                                      <p:cBhvr>
                                        <p:cTn id="72" dur="1000" fill="hold"/>
                                        <p:tgtEl>
                                          <p:spTgt spid="77"/>
                                        </p:tgtEl>
                                        <p:attrNameLst>
                                          <p:attrName>ppt_y</p:attrName>
                                        </p:attrNameLst>
                                      </p:cBhvr>
                                      <p:tavLst>
                                        <p:tav tm="0">
                                          <p:val>
                                            <p:strVal val="#ppt_y+.1"/>
                                          </p:val>
                                        </p:tav>
                                        <p:tav tm="100000">
                                          <p:val>
                                            <p:strVal val="#ppt_y"/>
                                          </p:val>
                                        </p:tav>
                                      </p:tavLst>
                                    </p:anim>
                                  </p:childTnLst>
                                </p:cTn>
                              </p:par>
                            </p:childTnLst>
                          </p:cTn>
                        </p:par>
                        <p:par>
                          <p:cTn id="73" fill="hold">
                            <p:stCondLst>
                              <p:cond delay="1000"/>
                            </p:stCondLst>
                            <p:childTnLst>
                              <p:par>
                                <p:cTn id="74" presetID="10" presetClass="entr" presetSubtype="0" fill="hold" grpId="0" nodeType="afterEffect">
                                  <p:stCondLst>
                                    <p:cond delay="0"/>
                                  </p:stCondLst>
                                  <p:childTnLst>
                                    <p:set>
                                      <p:cBhvr>
                                        <p:cTn id="75" dur="1" fill="hold">
                                          <p:stCondLst>
                                            <p:cond delay="0"/>
                                          </p:stCondLst>
                                        </p:cTn>
                                        <p:tgtEl>
                                          <p:spTgt spid="80"/>
                                        </p:tgtEl>
                                        <p:attrNameLst>
                                          <p:attrName>style.visibility</p:attrName>
                                        </p:attrNameLst>
                                      </p:cBhvr>
                                      <p:to>
                                        <p:strVal val="visible"/>
                                      </p:to>
                                    </p:set>
                                    <p:animEffect transition="in" filter="fade">
                                      <p:cBhvr>
                                        <p:cTn id="76" dur="500"/>
                                        <p:tgtEl>
                                          <p:spTgt spid="80"/>
                                        </p:tgtEl>
                                      </p:cBhvr>
                                    </p:animEffect>
                                  </p:childTnLst>
                                </p:cTn>
                              </p:par>
                            </p:childTnLst>
                          </p:cTn>
                        </p:par>
                        <p:par>
                          <p:cTn id="77" fill="hold">
                            <p:stCondLst>
                              <p:cond delay="1500"/>
                            </p:stCondLst>
                            <p:childTnLst>
                              <p:par>
                                <p:cTn id="78" presetID="10" presetClass="entr" presetSubtype="0" fill="hold" grpId="0" nodeType="afterEffect">
                                  <p:stCondLst>
                                    <p:cond delay="0"/>
                                  </p:stCondLst>
                                  <p:childTnLst>
                                    <p:set>
                                      <p:cBhvr>
                                        <p:cTn id="79" dur="1" fill="hold">
                                          <p:stCondLst>
                                            <p:cond delay="0"/>
                                          </p:stCondLst>
                                        </p:cTn>
                                        <p:tgtEl>
                                          <p:spTgt spid="81"/>
                                        </p:tgtEl>
                                        <p:attrNameLst>
                                          <p:attrName>style.visibility</p:attrName>
                                        </p:attrNameLst>
                                      </p:cBhvr>
                                      <p:to>
                                        <p:strVal val="visible"/>
                                      </p:to>
                                    </p:set>
                                    <p:animEffect transition="in" filter="fade">
                                      <p:cBhvr>
                                        <p:cTn id="80" dur="500"/>
                                        <p:tgtEl>
                                          <p:spTgt spid="81"/>
                                        </p:tgtEl>
                                      </p:cBhvr>
                                    </p:animEffect>
                                  </p:childTnLst>
                                </p:cTn>
                              </p:par>
                            </p:childTnLst>
                          </p:cTn>
                        </p:par>
                        <p:par>
                          <p:cTn id="81" fill="hold">
                            <p:stCondLst>
                              <p:cond delay="2000"/>
                            </p:stCondLst>
                            <p:childTnLst>
                              <p:par>
                                <p:cTn id="82" presetID="22" presetClass="entr" presetSubtype="8" fill="hold" nodeType="afterEffect">
                                  <p:stCondLst>
                                    <p:cond delay="0"/>
                                  </p:stCondLst>
                                  <p:childTnLst>
                                    <p:set>
                                      <p:cBhvr>
                                        <p:cTn id="83" dur="1" fill="hold">
                                          <p:stCondLst>
                                            <p:cond delay="0"/>
                                          </p:stCondLst>
                                        </p:cTn>
                                        <p:tgtEl>
                                          <p:spTgt spid="83"/>
                                        </p:tgtEl>
                                        <p:attrNameLst>
                                          <p:attrName>style.visibility</p:attrName>
                                        </p:attrNameLst>
                                      </p:cBhvr>
                                      <p:to>
                                        <p:strVal val="visible"/>
                                      </p:to>
                                    </p:set>
                                    <p:animEffect transition="in" filter="wipe(left)">
                                      <p:cBhvr>
                                        <p:cTn id="84" dur="500"/>
                                        <p:tgtEl>
                                          <p:spTgt spid="83"/>
                                        </p:tgtEl>
                                      </p:cBhvr>
                                    </p:animEffect>
                                  </p:childTnLst>
                                </p:cTn>
                              </p:par>
                            </p:childTnLst>
                          </p:cTn>
                        </p:par>
                      </p:childTnLst>
                    </p:cTn>
                  </p:par>
                  <p:par>
                    <p:cTn id="85" fill="hold">
                      <p:stCondLst>
                        <p:cond delay="indefinite"/>
                      </p:stCondLst>
                      <p:childTnLst>
                        <p:par>
                          <p:cTn id="86" fill="hold">
                            <p:stCondLst>
                              <p:cond delay="0"/>
                            </p:stCondLst>
                            <p:childTnLst>
                              <p:par>
                                <p:cTn id="87" presetID="42" presetClass="entr" presetSubtype="0" fill="hold" nodeType="clickEffect">
                                  <p:stCondLst>
                                    <p:cond delay="0"/>
                                  </p:stCondLst>
                                  <p:childTnLst>
                                    <p:set>
                                      <p:cBhvr>
                                        <p:cTn id="88" dur="1" fill="hold">
                                          <p:stCondLst>
                                            <p:cond delay="0"/>
                                          </p:stCondLst>
                                        </p:cTn>
                                        <p:tgtEl>
                                          <p:spTgt spid="97"/>
                                        </p:tgtEl>
                                        <p:attrNameLst>
                                          <p:attrName>style.visibility</p:attrName>
                                        </p:attrNameLst>
                                      </p:cBhvr>
                                      <p:to>
                                        <p:strVal val="visible"/>
                                      </p:to>
                                    </p:set>
                                    <p:animEffect transition="in" filter="fade">
                                      <p:cBhvr>
                                        <p:cTn id="89" dur="1000"/>
                                        <p:tgtEl>
                                          <p:spTgt spid="97"/>
                                        </p:tgtEl>
                                      </p:cBhvr>
                                    </p:animEffect>
                                    <p:anim calcmode="lin" valueType="num">
                                      <p:cBhvr>
                                        <p:cTn id="90" dur="1000" fill="hold"/>
                                        <p:tgtEl>
                                          <p:spTgt spid="97"/>
                                        </p:tgtEl>
                                        <p:attrNameLst>
                                          <p:attrName>ppt_x</p:attrName>
                                        </p:attrNameLst>
                                      </p:cBhvr>
                                      <p:tavLst>
                                        <p:tav tm="0">
                                          <p:val>
                                            <p:strVal val="#ppt_x"/>
                                          </p:val>
                                        </p:tav>
                                        <p:tav tm="100000">
                                          <p:val>
                                            <p:strVal val="#ppt_x"/>
                                          </p:val>
                                        </p:tav>
                                      </p:tavLst>
                                    </p:anim>
                                    <p:anim calcmode="lin" valueType="num">
                                      <p:cBhvr>
                                        <p:cTn id="91" dur="1000" fill="hold"/>
                                        <p:tgtEl>
                                          <p:spTgt spid="97"/>
                                        </p:tgtEl>
                                        <p:attrNameLst>
                                          <p:attrName>ppt_y</p:attrName>
                                        </p:attrNameLst>
                                      </p:cBhvr>
                                      <p:tavLst>
                                        <p:tav tm="0">
                                          <p:val>
                                            <p:strVal val="#ppt_y+.1"/>
                                          </p:val>
                                        </p:tav>
                                        <p:tav tm="100000">
                                          <p:val>
                                            <p:strVal val="#ppt_y"/>
                                          </p:val>
                                        </p:tav>
                                      </p:tavLst>
                                    </p:anim>
                                  </p:childTnLst>
                                </p:cTn>
                              </p:par>
                            </p:childTnLst>
                          </p:cTn>
                        </p:par>
                        <p:par>
                          <p:cTn id="92" fill="hold">
                            <p:stCondLst>
                              <p:cond delay="1000"/>
                            </p:stCondLst>
                            <p:childTnLst>
                              <p:par>
                                <p:cTn id="93" presetID="10" presetClass="entr" presetSubtype="0" fill="hold" grpId="0" nodeType="afterEffect">
                                  <p:stCondLst>
                                    <p:cond delay="0"/>
                                  </p:stCondLst>
                                  <p:childTnLst>
                                    <p:set>
                                      <p:cBhvr>
                                        <p:cTn id="94" dur="1" fill="hold">
                                          <p:stCondLst>
                                            <p:cond delay="0"/>
                                          </p:stCondLst>
                                        </p:cTn>
                                        <p:tgtEl>
                                          <p:spTgt spid="100"/>
                                        </p:tgtEl>
                                        <p:attrNameLst>
                                          <p:attrName>style.visibility</p:attrName>
                                        </p:attrNameLst>
                                      </p:cBhvr>
                                      <p:to>
                                        <p:strVal val="visible"/>
                                      </p:to>
                                    </p:set>
                                    <p:animEffect transition="in" filter="fade">
                                      <p:cBhvr>
                                        <p:cTn id="95" dur="500"/>
                                        <p:tgtEl>
                                          <p:spTgt spid="100"/>
                                        </p:tgtEl>
                                      </p:cBhvr>
                                    </p:animEffect>
                                  </p:childTnLst>
                                </p:cTn>
                              </p:par>
                            </p:childTnLst>
                          </p:cTn>
                        </p:par>
                        <p:par>
                          <p:cTn id="96" fill="hold">
                            <p:stCondLst>
                              <p:cond delay="1500"/>
                            </p:stCondLst>
                            <p:childTnLst>
                              <p:par>
                                <p:cTn id="97" presetID="10" presetClass="entr" presetSubtype="0" fill="hold" grpId="0" nodeType="afterEffect">
                                  <p:stCondLst>
                                    <p:cond delay="0"/>
                                  </p:stCondLst>
                                  <p:childTnLst>
                                    <p:set>
                                      <p:cBhvr>
                                        <p:cTn id="98" dur="1" fill="hold">
                                          <p:stCondLst>
                                            <p:cond delay="0"/>
                                          </p:stCondLst>
                                        </p:cTn>
                                        <p:tgtEl>
                                          <p:spTgt spid="101"/>
                                        </p:tgtEl>
                                        <p:attrNameLst>
                                          <p:attrName>style.visibility</p:attrName>
                                        </p:attrNameLst>
                                      </p:cBhvr>
                                      <p:to>
                                        <p:strVal val="visible"/>
                                      </p:to>
                                    </p:set>
                                    <p:animEffect transition="in" filter="fade">
                                      <p:cBhvr>
                                        <p:cTn id="99" dur="500"/>
                                        <p:tgtEl>
                                          <p:spTgt spid="101"/>
                                        </p:tgtEl>
                                      </p:cBhvr>
                                    </p:animEffect>
                                  </p:childTnLst>
                                </p:cTn>
                              </p:par>
                            </p:childTnLst>
                          </p:cTn>
                        </p:par>
                        <p:par>
                          <p:cTn id="100" fill="hold">
                            <p:stCondLst>
                              <p:cond delay="2000"/>
                            </p:stCondLst>
                            <p:childTnLst>
                              <p:par>
                                <p:cTn id="101" presetID="22" presetClass="entr" presetSubtype="8" fill="hold" nodeType="afterEffect">
                                  <p:stCondLst>
                                    <p:cond delay="0"/>
                                  </p:stCondLst>
                                  <p:childTnLst>
                                    <p:set>
                                      <p:cBhvr>
                                        <p:cTn id="102" dur="1" fill="hold">
                                          <p:stCondLst>
                                            <p:cond delay="0"/>
                                          </p:stCondLst>
                                        </p:cTn>
                                        <p:tgtEl>
                                          <p:spTgt spid="103"/>
                                        </p:tgtEl>
                                        <p:attrNameLst>
                                          <p:attrName>style.visibility</p:attrName>
                                        </p:attrNameLst>
                                      </p:cBhvr>
                                      <p:to>
                                        <p:strVal val="visible"/>
                                      </p:to>
                                    </p:set>
                                    <p:animEffect transition="in" filter="wipe(left)">
                                      <p:cBhvr>
                                        <p:cTn id="103" dur="500"/>
                                        <p:tgtEl>
                                          <p:spTgt spid="103"/>
                                        </p:tgtEl>
                                      </p:cBhvr>
                                    </p:animEffect>
                                  </p:childTnLst>
                                </p:cTn>
                              </p:par>
                            </p:childTnLst>
                          </p:cTn>
                        </p:par>
                      </p:childTnLst>
                    </p:cTn>
                  </p:par>
                  <p:par>
                    <p:cTn id="104" fill="hold">
                      <p:stCondLst>
                        <p:cond delay="indefinite"/>
                      </p:stCondLst>
                      <p:childTnLst>
                        <p:par>
                          <p:cTn id="105" fill="hold">
                            <p:stCondLst>
                              <p:cond delay="0"/>
                            </p:stCondLst>
                            <p:childTnLst>
                              <p:par>
                                <p:cTn id="106" presetID="42" presetClass="entr" presetSubtype="0" fill="hold" nodeType="clickEffect">
                                  <p:stCondLst>
                                    <p:cond delay="0"/>
                                  </p:stCondLst>
                                  <p:childTnLst>
                                    <p:set>
                                      <p:cBhvr>
                                        <p:cTn id="107" dur="1" fill="hold">
                                          <p:stCondLst>
                                            <p:cond delay="0"/>
                                          </p:stCondLst>
                                        </p:cTn>
                                        <p:tgtEl>
                                          <p:spTgt spid="104"/>
                                        </p:tgtEl>
                                        <p:attrNameLst>
                                          <p:attrName>style.visibility</p:attrName>
                                        </p:attrNameLst>
                                      </p:cBhvr>
                                      <p:to>
                                        <p:strVal val="visible"/>
                                      </p:to>
                                    </p:set>
                                    <p:animEffect transition="in" filter="fade">
                                      <p:cBhvr>
                                        <p:cTn id="108" dur="1000"/>
                                        <p:tgtEl>
                                          <p:spTgt spid="104"/>
                                        </p:tgtEl>
                                      </p:cBhvr>
                                    </p:animEffect>
                                    <p:anim calcmode="lin" valueType="num">
                                      <p:cBhvr>
                                        <p:cTn id="109" dur="1000" fill="hold"/>
                                        <p:tgtEl>
                                          <p:spTgt spid="104"/>
                                        </p:tgtEl>
                                        <p:attrNameLst>
                                          <p:attrName>ppt_x</p:attrName>
                                        </p:attrNameLst>
                                      </p:cBhvr>
                                      <p:tavLst>
                                        <p:tav tm="0">
                                          <p:val>
                                            <p:strVal val="#ppt_x"/>
                                          </p:val>
                                        </p:tav>
                                        <p:tav tm="100000">
                                          <p:val>
                                            <p:strVal val="#ppt_x"/>
                                          </p:val>
                                        </p:tav>
                                      </p:tavLst>
                                    </p:anim>
                                    <p:anim calcmode="lin" valueType="num">
                                      <p:cBhvr>
                                        <p:cTn id="110" dur="1000" fill="hold"/>
                                        <p:tgtEl>
                                          <p:spTgt spid="104"/>
                                        </p:tgtEl>
                                        <p:attrNameLst>
                                          <p:attrName>ppt_y</p:attrName>
                                        </p:attrNameLst>
                                      </p:cBhvr>
                                      <p:tavLst>
                                        <p:tav tm="0">
                                          <p:val>
                                            <p:strVal val="#ppt_y+.1"/>
                                          </p:val>
                                        </p:tav>
                                        <p:tav tm="100000">
                                          <p:val>
                                            <p:strVal val="#ppt_y"/>
                                          </p:val>
                                        </p:tav>
                                      </p:tavLst>
                                    </p:anim>
                                  </p:childTnLst>
                                </p:cTn>
                              </p:par>
                            </p:childTnLst>
                          </p:cTn>
                        </p:par>
                        <p:par>
                          <p:cTn id="111" fill="hold">
                            <p:stCondLst>
                              <p:cond delay="1000"/>
                            </p:stCondLst>
                            <p:childTnLst>
                              <p:par>
                                <p:cTn id="112" presetID="10" presetClass="entr" presetSubtype="0" fill="hold" grpId="0" nodeType="afterEffect">
                                  <p:stCondLst>
                                    <p:cond delay="0"/>
                                  </p:stCondLst>
                                  <p:childTnLst>
                                    <p:set>
                                      <p:cBhvr>
                                        <p:cTn id="113" dur="1" fill="hold">
                                          <p:stCondLst>
                                            <p:cond delay="0"/>
                                          </p:stCondLst>
                                        </p:cTn>
                                        <p:tgtEl>
                                          <p:spTgt spid="107"/>
                                        </p:tgtEl>
                                        <p:attrNameLst>
                                          <p:attrName>style.visibility</p:attrName>
                                        </p:attrNameLst>
                                      </p:cBhvr>
                                      <p:to>
                                        <p:strVal val="visible"/>
                                      </p:to>
                                    </p:set>
                                    <p:animEffect transition="in" filter="fade">
                                      <p:cBhvr>
                                        <p:cTn id="114" dur="500"/>
                                        <p:tgtEl>
                                          <p:spTgt spid="107"/>
                                        </p:tgtEl>
                                      </p:cBhvr>
                                    </p:animEffect>
                                  </p:childTnLst>
                                </p:cTn>
                              </p:par>
                            </p:childTnLst>
                          </p:cTn>
                        </p:par>
                        <p:par>
                          <p:cTn id="115" fill="hold">
                            <p:stCondLst>
                              <p:cond delay="1500"/>
                            </p:stCondLst>
                            <p:childTnLst>
                              <p:par>
                                <p:cTn id="116" presetID="10" presetClass="entr" presetSubtype="0" fill="hold" grpId="0" nodeType="afterEffect">
                                  <p:stCondLst>
                                    <p:cond delay="0"/>
                                  </p:stCondLst>
                                  <p:childTnLst>
                                    <p:set>
                                      <p:cBhvr>
                                        <p:cTn id="117" dur="1" fill="hold">
                                          <p:stCondLst>
                                            <p:cond delay="0"/>
                                          </p:stCondLst>
                                        </p:cTn>
                                        <p:tgtEl>
                                          <p:spTgt spid="108"/>
                                        </p:tgtEl>
                                        <p:attrNameLst>
                                          <p:attrName>style.visibility</p:attrName>
                                        </p:attrNameLst>
                                      </p:cBhvr>
                                      <p:to>
                                        <p:strVal val="visible"/>
                                      </p:to>
                                    </p:set>
                                    <p:animEffect transition="in" filter="fade">
                                      <p:cBhvr>
                                        <p:cTn id="118" dur="500"/>
                                        <p:tgtEl>
                                          <p:spTgt spid="108"/>
                                        </p:tgtEl>
                                      </p:cBhvr>
                                    </p:animEffect>
                                  </p:childTnLst>
                                </p:cTn>
                              </p:par>
                            </p:childTnLst>
                          </p:cTn>
                        </p:par>
                        <p:par>
                          <p:cTn id="119" fill="hold">
                            <p:stCondLst>
                              <p:cond delay="2000"/>
                            </p:stCondLst>
                            <p:childTnLst>
                              <p:par>
                                <p:cTn id="120" presetID="22" presetClass="entr" presetSubtype="8" fill="hold" nodeType="afterEffect">
                                  <p:stCondLst>
                                    <p:cond delay="0"/>
                                  </p:stCondLst>
                                  <p:childTnLst>
                                    <p:set>
                                      <p:cBhvr>
                                        <p:cTn id="121" dur="1" fill="hold">
                                          <p:stCondLst>
                                            <p:cond delay="0"/>
                                          </p:stCondLst>
                                        </p:cTn>
                                        <p:tgtEl>
                                          <p:spTgt spid="110"/>
                                        </p:tgtEl>
                                        <p:attrNameLst>
                                          <p:attrName>style.visibility</p:attrName>
                                        </p:attrNameLst>
                                      </p:cBhvr>
                                      <p:to>
                                        <p:strVal val="visible"/>
                                      </p:to>
                                    </p:set>
                                    <p:animEffect transition="in" filter="wipe(left)">
                                      <p:cBhvr>
                                        <p:cTn id="122"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64" grpId="0"/>
      <p:bldP spid="65" grpId="0"/>
      <p:bldP spid="73" grpId="0"/>
      <p:bldP spid="74" grpId="0"/>
      <p:bldP spid="80" grpId="0"/>
      <p:bldP spid="81" grpId="0"/>
      <p:bldP spid="100" grpId="0"/>
      <p:bldP spid="101" grpId="0"/>
      <p:bldP spid="107" grpId="0"/>
      <p:bldP spid="10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ctrTitle"/>
          </p:nvPr>
        </p:nvSpPr>
        <p:spPr/>
        <p:txBody>
          <a:bodyPr/>
          <a:lstStyle/>
          <a:p>
            <a:r>
              <a:rPr lang="en-US" dirty="0"/>
              <a:t>Demo</a:t>
            </a:r>
          </a:p>
        </p:txBody>
      </p:sp>
    </p:spTree>
    <p:extLst>
      <p:ext uri="{BB962C8B-B14F-4D97-AF65-F5344CB8AC3E}">
        <p14:creationId xmlns:p14="http://schemas.microsoft.com/office/powerpoint/2010/main" val="3030419770"/>
      </p:ext>
    </p:extLst>
  </p:cSld>
  <p:clrMapOvr>
    <a:masterClrMapping/>
  </p:clrMapOvr>
  <mc:AlternateContent xmlns:mc="http://schemas.openxmlformats.org/markup-compatibility/2006" xmlns:p14="http://schemas.microsoft.com/office/powerpoint/2010/main">
    <mc:Choice Requires="p14">
      <p:transition spd="slow" p14:dur="1250" advTm="2384">
        <p14:flip dir="r"/>
      </p:transition>
    </mc:Choice>
    <mc:Fallback xmlns="">
      <p:transition spd="slow" advTm="2384">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Travel Buddy - Sanif Mujawar - Google Chrome 2023-08-24 14-33-01">
            <a:hlinkClick r:id="" action="ppaction://media"/>
            <a:extLst>
              <a:ext uri="{FF2B5EF4-FFF2-40B4-BE49-F238E27FC236}">
                <a16:creationId xmlns:a16="http://schemas.microsoft.com/office/drawing/2014/main" id="{7BF6E0D4-411D-C676-F295-6E974D10F2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121920"/>
            <a:ext cx="18317029" cy="10408920"/>
          </a:xfrm>
          <a:prstGeom prst="rect">
            <a:avLst/>
          </a:prstGeom>
        </p:spPr>
      </p:pic>
    </p:spTree>
    <p:extLst>
      <p:ext uri="{BB962C8B-B14F-4D97-AF65-F5344CB8AC3E}">
        <p14:creationId xmlns:p14="http://schemas.microsoft.com/office/powerpoint/2010/main" val="3163483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85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タイトル 17"/>
          <p:cNvSpPr>
            <a:spLocks noGrp="1"/>
          </p:cNvSpPr>
          <p:nvPr>
            <p:ph type="title"/>
          </p:nvPr>
        </p:nvSpPr>
        <p:spPr/>
        <p:txBody>
          <a:bodyPr/>
          <a:lstStyle/>
          <a:p>
            <a:r>
              <a:rPr lang="en-US" dirty="0"/>
              <a:t>Future Scope</a:t>
            </a:r>
          </a:p>
        </p:txBody>
      </p:sp>
      <p:sp>
        <p:nvSpPr>
          <p:cNvPr id="3" name="フッター プレースホルダー 2"/>
          <p:cNvSpPr>
            <a:spLocks noGrp="1"/>
          </p:cNvSpPr>
          <p:nvPr>
            <p:ph type="ftr" sz="quarter" idx="11"/>
          </p:nvPr>
        </p:nvSpPr>
        <p:spPr/>
        <p:txBody>
          <a:bodyPr/>
          <a:lstStyle/>
          <a:p>
            <a:pPr algn="ctr">
              <a:lnSpc>
                <a:spcPct val="90000"/>
              </a:lnSpc>
            </a:pPr>
            <a:r>
              <a:rPr lang="en-US" b="1" dirty="0">
                <a:solidFill>
                  <a:schemeClr val="accent1"/>
                </a:solidFill>
              </a:rPr>
              <a:t>TRAVEL BUDDY</a:t>
            </a:r>
          </a:p>
        </p:txBody>
      </p:sp>
      <p:sp>
        <p:nvSpPr>
          <p:cNvPr id="4" name="スライド番号プレースホルダー 3"/>
          <p:cNvSpPr>
            <a:spLocks noGrp="1"/>
          </p:cNvSpPr>
          <p:nvPr>
            <p:ph type="sldNum" sz="quarter" idx="12"/>
          </p:nvPr>
        </p:nvSpPr>
        <p:spPr/>
        <p:txBody>
          <a:bodyPr/>
          <a:lstStyle/>
          <a:p>
            <a:r>
              <a:rPr lang="en-US"/>
              <a:t> </a:t>
            </a:r>
            <a:r>
              <a:rPr lang="en-US">
                <a:latin typeface="+mj-lt"/>
              </a:rPr>
              <a:t>SLIDE </a:t>
            </a:r>
            <a:fld id="{511F482C-44AA-46E6-BA1A-E4C16BAF3A94}" type="slidenum">
              <a:rPr lang="en-US" sz="7200" smtClean="0">
                <a:latin typeface="+mj-lt"/>
              </a:rPr>
              <a:pPr/>
              <a:t>14</a:t>
            </a:fld>
            <a:endParaRPr lang="en-US" sz="7200" dirty="0">
              <a:latin typeface="+mj-lt"/>
            </a:endParaRPr>
          </a:p>
        </p:txBody>
      </p:sp>
      <p:sp>
        <p:nvSpPr>
          <p:cNvPr id="19" name="テキスト プレースホルダー 18"/>
          <p:cNvSpPr>
            <a:spLocks noGrp="1"/>
          </p:cNvSpPr>
          <p:nvPr>
            <p:ph type="body" sz="quarter" idx="13"/>
          </p:nvPr>
        </p:nvSpPr>
        <p:spPr/>
        <p:txBody>
          <a:bodyPr/>
          <a:lstStyle/>
          <a:p>
            <a:r>
              <a:rPr lang="en-US" dirty="0"/>
              <a:t>All about the Future….</a:t>
            </a:r>
          </a:p>
        </p:txBody>
      </p:sp>
      <p:sp>
        <p:nvSpPr>
          <p:cNvPr id="21" name="テキスト プレースホルダー 20"/>
          <p:cNvSpPr>
            <a:spLocks noGrp="1"/>
          </p:cNvSpPr>
          <p:nvPr>
            <p:ph type="body" sz="quarter" idx="15"/>
          </p:nvPr>
        </p:nvSpPr>
        <p:spPr>
          <a:xfrm>
            <a:off x="995195" y="3398649"/>
            <a:ext cx="16077615" cy="6244169"/>
          </a:xfrm>
        </p:spPr>
        <p:txBody>
          <a:bodyPr>
            <a:noAutofit/>
          </a:bodyPr>
          <a:lstStyle/>
          <a:p>
            <a:pPr rtl="0" fontAlgn="base">
              <a:spcBef>
                <a:spcPts val="0"/>
              </a:spcBef>
              <a:spcAft>
                <a:spcPts val="0"/>
              </a:spcAft>
              <a:buFont typeface="Arial" panose="020B0604020202020204" pitchFamily="34" charset="0"/>
              <a:buChar char="•"/>
            </a:pPr>
            <a:r>
              <a:rPr lang="en-GB" sz="4000" dirty="0"/>
              <a:t>Improve the scheduling system and local storage. Perhaps design an interactive calendar or diary which the user can drag and drop venues/activities onto.</a:t>
            </a:r>
          </a:p>
          <a:p>
            <a:pPr rtl="0" fontAlgn="base">
              <a:spcBef>
                <a:spcPts val="0"/>
              </a:spcBef>
              <a:spcAft>
                <a:spcPts val="0"/>
              </a:spcAft>
              <a:buFont typeface="Arial" panose="020B0604020202020204" pitchFamily="34" charset="0"/>
              <a:buChar char="•"/>
            </a:pPr>
            <a:r>
              <a:rPr lang="en-GB" sz="4000" dirty="0"/>
              <a:t>Make the maps more interactive. We had hoped to be able to make place markers to show where the venues were in the location. Also potential for route planning and being able to zoom in/out on the location.</a:t>
            </a:r>
          </a:p>
          <a:p>
            <a:pPr rtl="0" fontAlgn="base">
              <a:spcBef>
                <a:spcPts val="0"/>
              </a:spcBef>
              <a:spcAft>
                <a:spcPts val="0"/>
              </a:spcAft>
              <a:buFont typeface="Arial" panose="020B0604020202020204" pitchFamily="34" charset="0"/>
              <a:buChar char="•"/>
            </a:pPr>
            <a:r>
              <a:rPr lang="en-GB" sz="4000" dirty="0"/>
              <a:t>Ability to access and leave reviews from the app.</a:t>
            </a:r>
          </a:p>
          <a:p>
            <a:pPr rtl="0" fontAlgn="base">
              <a:spcBef>
                <a:spcPts val="0"/>
              </a:spcBef>
              <a:spcAft>
                <a:spcPts val="0"/>
              </a:spcAft>
              <a:buFont typeface="Arial" panose="020B0604020202020204" pitchFamily="34" charset="0"/>
              <a:buChar char="•"/>
            </a:pPr>
            <a:r>
              <a:rPr lang="en-GB" sz="4000" dirty="0"/>
              <a:t>Further develop the weather data to include forecasts for the week ahead and compare forecasts if the user is still undecided about where to visit.</a:t>
            </a:r>
            <a:endParaRPr lang="en-US" sz="4000" dirty="0"/>
          </a:p>
        </p:txBody>
      </p:sp>
    </p:spTree>
    <p:extLst>
      <p:ext uri="{BB962C8B-B14F-4D97-AF65-F5344CB8AC3E}">
        <p14:creationId xmlns:p14="http://schemas.microsoft.com/office/powerpoint/2010/main" val="4097812217"/>
      </p:ext>
    </p:extLst>
  </p:cSld>
  <p:clrMapOvr>
    <a:masterClrMapping/>
  </p:clrMapOvr>
  <p:transition spd="slow" advTm="4424">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19096" y="3372521"/>
            <a:ext cx="15668944" cy="6685880"/>
          </a:xfrm>
        </p:spPr>
        <p:txBody>
          <a:bodyPr>
            <a:normAutofit/>
          </a:bodyPr>
          <a:lstStyle/>
          <a:p>
            <a:pPr marL="571500" indent="-571500" fontAlgn="base">
              <a:buFont typeface="Arial" panose="020B0604020202020204" pitchFamily="34" charset="0"/>
              <a:buChar char="•"/>
            </a:pPr>
            <a:r>
              <a:rPr lang="en-GB" sz="6000" dirty="0"/>
              <a:t>Deployed Site:</a:t>
            </a:r>
          </a:p>
          <a:p>
            <a:pPr fontAlgn="base"/>
            <a:r>
              <a:rPr lang="en-GB" sz="6000" u="sng" dirty="0">
                <a:hlinkClick r:id="rId2"/>
              </a:rPr>
              <a:t>https://sanifmujawar.github.io/Travel-Buddy/</a:t>
            </a:r>
            <a:endParaRPr lang="en-GB" sz="6000" dirty="0"/>
          </a:p>
          <a:p>
            <a:pPr marL="571500" indent="-571500" fontAlgn="base">
              <a:buFont typeface="Arial" panose="020B0604020202020204" pitchFamily="34" charset="0"/>
              <a:buChar char="•"/>
            </a:pPr>
            <a:endParaRPr lang="en-GB" sz="6600" dirty="0"/>
          </a:p>
          <a:p>
            <a:pPr marL="571500" indent="-571500" fontAlgn="base">
              <a:buFont typeface="Arial" panose="020B0604020202020204" pitchFamily="34" charset="0"/>
              <a:buChar char="•"/>
            </a:pPr>
            <a:r>
              <a:rPr lang="en-GB" sz="6000" dirty="0"/>
              <a:t>Repo:</a:t>
            </a:r>
          </a:p>
          <a:p>
            <a:pPr fontAlgn="base"/>
            <a:r>
              <a:rPr lang="en-GB" sz="6000" u="sng" dirty="0">
                <a:hlinkClick r:id="rId3"/>
              </a:rPr>
              <a:t>https://github.com/sanifmujawar/Travel-Buddy</a:t>
            </a:r>
            <a:endParaRPr lang="en-GB" sz="6000" dirty="0"/>
          </a:p>
          <a:p>
            <a:endParaRPr lang="en-US" sz="66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dirty="0">
                <a:latin typeface="Palatino Linotype" panose="02040502050505030304" pitchFamily="18" charset="0"/>
                <a:cs typeface="Times New Roman" panose="02020603050405020304" pitchFamily="18" charset="0"/>
              </a:rPr>
              <a:t>Links</a:t>
            </a:r>
          </a:p>
        </p:txBody>
      </p:sp>
    </p:spTree>
    <p:extLst>
      <p:ext uri="{BB962C8B-B14F-4D97-AF65-F5344CB8AC3E}">
        <p14:creationId xmlns:p14="http://schemas.microsoft.com/office/powerpoint/2010/main" val="1083833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noAutofit/>
          </a:bodyPr>
          <a:lstStyle/>
          <a:p>
            <a:r>
              <a:rPr lang="en-US" sz="8000" dirty="0"/>
              <a:t>References</a:t>
            </a:r>
          </a:p>
        </p:txBody>
      </p:sp>
      <p:sp>
        <p:nvSpPr>
          <p:cNvPr id="3" name="フッター プレースホルダー 2"/>
          <p:cNvSpPr>
            <a:spLocks noGrp="1"/>
          </p:cNvSpPr>
          <p:nvPr>
            <p:ph type="ftr" sz="quarter" idx="11"/>
          </p:nvPr>
        </p:nvSpPr>
        <p:spPr/>
        <p:txBody>
          <a:bodyPr/>
          <a:lstStyle/>
          <a:p>
            <a:pPr>
              <a:lnSpc>
                <a:spcPct val="90000"/>
              </a:lnSpc>
            </a:pPr>
            <a:r>
              <a:rPr lang="en-US" b="1" dirty="0">
                <a:solidFill>
                  <a:schemeClr val="accent1"/>
                </a:solidFill>
              </a:rPr>
              <a:t>VI BASED INTERCOMMUNAVIGATOR</a:t>
            </a:r>
          </a:p>
        </p:txBody>
      </p:sp>
      <p:sp>
        <p:nvSpPr>
          <p:cNvPr id="4" name="スライド番号プレースホルダー 3"/>
          <p:cNvSpPr>
            <a:spLocks noGrp="1"/>
          </p:cNvSpPr>
          <p:nvPr>
            <p:ph type="sldNum" sz="quarter" idx="12"/>
          </p:nvPr>
        </p:nvSpPr>
        <p:spPr/>
        <p:txBody>
          <a:bodyPr/>
          <a:lstStyle/>
          <a:p>
            <a:r>
              <a:rPr lang="en-US"/>
              <a:t> </a:t>
            </a:r>
            <a:r>
              <a:rPr lang="en-US">
                <a:latin typeface="+mj-lt"/>
              </a:rPr>
              <a:t>SLIDE </a:t>
            </a:r>
            <a:fld id="{511F482C-44AA-46E6-BA1A-E4C16BAF3A94}" type="slidenum">
              <a:rPr lang="en-US" sz="7200" smtClean="0">
                <a:latin typeface="+mj-lt"/>
              </a:rPr>
              <a:pPr/>
              <a:t>16</a:t>
            </a:fld>
            <a:endParaRPr lang="en-US" sz="7200" dirty="0">
              <a:latin typeface="+mj-lt"/>
            </a:endParaRPr>
          </a:p>
        </p:txBody>
      </p:sp>
      <p:sp>
        <p:nvSpPr>
          <p:cNvPr id="13" name="テキスト プレースホルダー 12"/>
          <p:cNvSpPr>
            <a:spLocks noGrp="1"/>
          </p:cNvSpPr>
          <p:nvPr>
            <p:ph type="body" sz="quarter" idx="15"/>
          </p:nvPr>
        </p:nvSpPr>
        <p:spPr/>
        <p:txBody>
          <a:bodyPr>
            <a:normAutofit/>
          </a:bodyPr>
          <a:lstStyle/>
          <a:p>
            <a:r>
              <a:rPr lang="en-IN" i="1" dirty="0"/>
              <a:t>Agrawal, </a:t>
            </a:r>
            <a:r>
              <a:rPr lang="en-IN" i="1" dirty="0" err="1"/>
              <a:t>Govind</a:t>
            </a:r>
            <a:r>
              <a:rPr lang="en-IN" i="1" dirty="0"/>
              <a:t> (2010). </a:t>
            </a:r>
            <a:r>
              <a:rPr lang="en-IN" i="1" dirty="0" err="1"/>
              <a:t>Fiber</a:t>
            </a:r>
            <a:r>
              <a:rPr lang="en-IN" i="1" dirty="0"/>
              <a:t>-Optic Communication Systems (4 ed.). Wiley.</a:t>
            </a:r>
          </a:p>
        </p:txBody>
      </p:sp>
      <p:sp>
        <p:nvSpPr>
          <p:cNvPr id="14" name="テキスト プレースホルダー 13"/>
          <p:cNvSpPr>
            <a:spLocks noGrp="1"/>
          </p:cNvSpPr>
          <p:nvPr>
            <p:ph type="body" sz="quarter" idx="19"/>
          </p:nvPr>
        </p:nvSpPr>
        <p:spPr/>
        <p:txBody>
          <a:bodyPr>
            <a:normAutofit/>
          </a:bodyPr>
          <a:lstStyle/>
          <a:p>
            <a:r>
              <a:rPr lang="en-US" sz="5400" b="1" dirty="0"/>
              <a:t>Literature</a:t>
            </a:r>
          </a:p>
        </p:txBody>
      </p:sp>
      <p:sp>
        <p:nvSpPr>
          <p:cNvPr id="15" name="テキスト プレースホルダー 14"/>
          <p:cNvSpPr>
            <a:spLocks noGrp="1"/>
          </p:cNvSpPr>
          <p:nvPr>
            <p:ph type="body" sz="quarter" idx="20"/>
          </p:nvPr>
        </p:nvSpPr>
        <p:spPr/>
        <p:txBody>
          <a:bodyPr>
            <a:normAutofit/>
          </a:bodyPr>
          <a:lstStyle/>
          <a:p>
            <a:r>
              <a:rPr lang="en-IN" i="1" dirty="0" err="1"/>
              <a:t>Mitschke</a:t>
            </a:r>
            <a:r>
              <a:rPr lang="en-IN" i="1" dirty="0"/>
              <a:t> F., </a:t>
            </a:r>
            <a:r>
              <a:rPr lang="en-IN" i="1" dirty="0" err="1"/>
              <a:t>Fiber</a:t>
            </a:r>
            <a:r>
              <a:rPr lang="en-IN" i="1" dirty="0"/>
              <a:t> Optics – Physics and Technology, Springer, 2009.</a:t>
            </a:r>
          </a:p>
        </p:txBody>
      </p:sp>
      <p:sp>
        <p:nvSpPr>
          <p:cNvPr id="16" name="テキスト プレースホルダー 15"/>
          <p:cNvSpPr>
            <a:spLocks noGrp="1"/>
          </p:cNvSpPr>
          <p:nvPr>
            <p:ph type="body" sz="quarter" idx="21"/>
          </p:nvPr>
        </p:nvSpPr>
        <p:spPr/>
        <p:txBody>
          <a:bodyPr>
            <a:normAutofit/>
          </a:bodyPr>
          <a:lstStyle/>
          <a:p>
            <a:r>
              <a:rPr lang="en-IN" dirty="0"/>
              <a:t> </a:t>
            </a:r>
            <a:r>
              <a:rPr lang="en-IN" b="1" i="1" dirty="0"/>
              <a:t>Optical </a:t>
            </a:r>
            <a:r>
              <a:rPr lang="en-IN" b="1" i="1" dirty="0" err="1"/>
              <a:t>Fiber</a:t>
            </a:r>
            <a:r>
              <a:rPr lang="en-IN" i="1" dirty="0"/>
              <a:t> Communications by </a:t>
            </a:r>
            <a:r>
              <a:rPr lang="en-IN" i="1" dirty="0" err="1"/>
              <a:t>Gerd</a:t>
            </a:r>
            <a:r>
              <a:rPr lang="en-IN" i="1" dirty="0"/>
              <a:t> </a:t>
            </a:r>
            <a:r>
              <a:rPr lang="en-IN" b="1" i="1" dirty="0"/>
              <a:t>Keiser</a:t>
            </a:r>
            <a:r>
              <a:rPr lang="en-IN" i="1" dirty="0"/>
              <a:t> 4th Edition.</a:t>
            </a:r>
          </a:p>
        </p:txBody>
      </p:sp>
      <p:sp>
        <p:nvSpPr>
          <p:cNvPr id="17" name="テキスト プレースホルダー 16"/>
          <p:cNvSpPr>
            <a:spLocks noGrp="1"/>
          </p:cNvSpPr>
          <p:nvPr>
            <p:ph type="body" sz="quarter" idx="22"/>
          </p:nvPr>
        </p:nvSpPr>
        <p:spPr/>
        <p:txBody>
          <a:bodyPr/>
          <a:lstStyle/>
          <a:p>
            <a:r>
              <a:rPr lang="en-IN" i="1" dirty="0"/>
              <a:t>Russell, Philip (2003). "Photonic Crystal </a:t>
            </a:r>
            <a:r>
              <a:rPr lang="en-IN" i="1" dirty="0" err="1"/>
              <a:t>Fibers</a:t>
            </a:r>
            <a:r>
              <a:rPr lang="en-IN" i="1" dirty="0"/>
              <a:t>". Science. </a:t>
            </a:r>
            <a:r>
              <a:rPr lang="en-IN" b="1" i="1" dirty="0"/>
              <a:t>299</a:t>
            </a:r>
            <a:r>
              <a:rPr lang="en-IN" i="1" dirty="0"/>
              <a:t> (5605): 358–62</a:t>
            </a:r>
            <a:r>
              <a:rPr lang="en-IN" dirty="0"/>
              <a:t>.</a:t>
            </a:r>
          </a:p>
        </p:txBody>
      </p:sp>
      <p:sp>
        <p:nvSpPr>
          <p:cNvPr id="18" name="テキスト プレースホルダー 17"/>
          <p:cNvSpPr>
            <a:spLocks noGrp="1"/>
          </p:cNvSpPr>
          <p:nvPr>
            <p:ph type="body" sz="quarter" idx="23"/>
          </p:nvPr>
        </p:nvSpPr>
        <p:spPr/>
        <p:txBody>
          <a:bodyPr>
            <a:normAutofit fontScale="92500" lnSpcReduction="20000"/>
          </a:bodyPr>
          <a:lstStyle/>
          <a:p>
            <a:r>
              <a:rPr lang="en-IN" i="1" dirty="0"/>
              <a:t>Yao, S. (2003) </a:t>
            </a:r>
            <a:r>
              <a:rPr lang="en-IN" i="1" dirty="0">
                <a:hlinkClick r:id="rId2"/>
              </a:rPr>
              <a:t>"Polarization in </a:t>
            </a:r>
            <a:r>
              <a:rPr lang="en-IN" i="1" dirty="0" err="1">
                <a:hlinkClick r:id="rId2"/>
              </a:rPr>
              <a:t>Fiber</a:t>
            </a:r>
            <a:r>
              <a:rPr lang="en-IN" i="1" dirty="0">
                <a:hlinkClick r:id="rId2"/>
              </a:rPr>
              <a:t> Systems: Squeezing Out More Bandwidth"</a:t>
            </a:r>
            <a:r>
              <a:rPr lang="en-IN" i="1" dirty="0"/>
              <a:t>  July 11, 2011, at the </a:t>
            </a:r>
            <a:r>
              <a:rPr lang="en-IN" i="1" dirty="0" err="1">
                <a:hlinkClick r:id="rId3" tooltip="Wayback Machine"/>
              </a:rPr>
              <a:t>Wayback</a:t>
            </a:r>
            <a:r>
              <a:rPr lang="en-IN" i="1" dirty="0">
                <a:hlinkClick r:id="rId3" tooltip="Wayback Machine"/>
              </a:rPr>
              <a:t> Machine</a:t>
            </a:r>
            <a:r>
              <a:rPr lang="en-IN" i="1" dirty="0"/>
              <a:t>., The Photonics Handbook, </a:t>
            </a:r>
            <a:r>
              <a:rPr lang="en-IN" i="1" dirty="0" err="1"/>
              <a:t>Laurin</a:t>
            </a:r>
            <a:r>
              <a:rPr lang="en-IN" i="1" dirty="0"/>
              <a:t> Publishing, p. 1.</a:t>
            </a:r>
          </a:p>
          <a:p>
            <a:endParaRPr lang="en-IN" i="1" dirty="0"/>
          </a:p>
        </p:txBody>
      </p:sp>
      <p:sp>
        <p:nvSpPr>
          <p:cNvPr id="19" name="テキスト プレースホルダー 18"/>
          <p:cNvSpPr>
            <a:spLocks noGrp="1"/>
          </p:cNvSpPr>
          <p:nvPr>
            <p:ph type="body" sz="quarter" idx="24"/>
          </p:nvPr>
        </p:nvSpPr>
        <p:spPr/>
        <p:txBody>
          <a:bodyPr>
            <a:normAutofit fontScale="92500" lnSpcReduction="20000"/>
          </a:bodyPr>
          <a:lstStyle/>
          <a:p>
            <a:r>
              <a:rPr lang="en-IN" i="1" dirty="0"/>
              <a:t>Williams, E. A. (ed.) (2007). National Association of Broadcasters Engineering Handbook (Tenth Edition). Taylor &amp; Francis. pp. 1667–1685 (Chapter 6.10 – </a:t>
            </a:r>
            <a:r>
              <a:rPr lang="en-IN" i="1" dirty="0" err="1"/>
              <a:t>Fiber</a:t>
            </a:r>
            <a:r>
              <a:rPr lang="en-IN" i="1" dirty="0"/>
              <a:t>–Optic Transmission Systems, Jim </a:t>
            </a:r>
            <a:r>
              <a:rPr lang="en-IN" i="1" dirty="0" err="1"/>
              <a:t>Jachetta</a:t>
            </a:r>
            <a:r>
              <a:rPr lang="en-IN" i="1" dirty="0"/>
              <a:t>).</a:t>
            </a:r>
          </a:p>
        </p:txBody>
      </p:sp>
      <p:pic>
        <p:nvPicPr>
          <p:cNvPr id="5" name="Picture 4" descr="A road with buildings and a city in the background&#10;&#10;Description automatically generated">
            <a:extLst>
              <a:ext uri="{FF2B5EF4-FFF2-40B4-BE49-F238E27FC236}">
                <a16:creationId xmlns:a16="http://schemas.microsoft.com/office/drawing/2014/main" id="{F803AE66-9776-26EF-4413-75550B8A4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9" y="643"/>
            <a:ext cx="18285714" cy="10285714"/>
          </a:xfrm>
          <a:prstGeom prst="rect">
            <a:avLst/>
          </a:prstGeom>
        </p:spPr>
      </p:pic>
    </p:spTree>
    <p:extLst>
      <p:ext uri="{BB962C8B-B14F-4D97-AF65-F5344CB8AC3E}">
        <p14:creationId xmlns:p14="http://schemas.microsoft.com/office/powerpoint/2010/main" val="2224693885"/>
      </p:ext>
    </p:extLst>
  </p:cSld>
  <p:clrMapOvr>
    <a:masterClrMapping/>
  </p:clrMapOvr>
  <p:transition spd="slow" advTm="5624">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ctrTitle"/>
          </p:nvPr>
        </p:nvSpPr>
        <p:spPr/>
        <p:txBody>
          <a:bodyPr/>
          <a:lstStyle/>
          <a:p>
            <a:r>
              <a:rPr lang="en-US" dirty="0"/>
              <a:t>That’s all. Thank you very much!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249418724"/>
      </p:ext>
    </p:extLst>
  </p:cSld>
  <p:clrMapOvr>
    <a:masterClrMapping/>
  </p:clrMapOvr>
  <mc:AlternateContent xmlns:mc="http://schemas.openxmlformats.org/markup-compatibility/2006" xmlns:p14="http://schemas.microsoft.com/office/powerpoint/2010/main">
    <mc:Choice Requires="p14">
      <p:transition spd="slow" p14:dur="1500" advTm="10205">
        <p14:vortex dir="r"/>
      </p:transition>
    </mc:Choice>
    <mc:Fallback xmlns="">
      <p:transition spd="slow" advTm="10205">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Group Members</a:t>
            </a:r>
            <a:endParaRPr lang="en-IN" dirty="0"/>
          </a:p>
        </p:txBody>
      </p:sp>
      <p:sp>
        <p:nvSpPr>
          <p:cNvPr id="8" name="Text Placeholder 7"/>
          <p:cNvSpPr>
            <a:spLocks noGrp="1"/>
          </p:cNvSpPr>
          <p:nvPr>
            <p:ph type="body" sz="quarter" idx="15"/>
          </p:nvPr>
        </p:nvSpPr>
        <p:spPr>
          <a:xfrm>
            <a:off x="4490239" y="3910068"/>
            <a:ext cx="4178136" cy="686765"/>
          </a:xfrm>
        </p:spPr>
        <p:txBody>
          <a:bodyPr/>
          <a:lstStyle/>
          <a:p>
            <a:r>
              <a:rPr lang="en-US" dirty="0"/>
              <a:t>SANIF MUJAWAR</a:t>
            </a:r>
          </a:p>
          <a:p>
            <a:endParaRPr lang="en-IN" dirty="0"/>
          </a:p>
        </p:txBody>
      </p:sp>
      <p:sp>
        <p:nvSpPr>
          <p:cNvPr id="9" name="Text Placeholder 8"/>
          <p:cNvSpPr>
            <a:spLocks noGrp="1"/>
          </p:cNvSpPr>
          <p:nvPr>
            <p:ph type="body" sz="quarter" idx="16"/>
          </p:nvPr>
        </p:nvSpPr>
        <p:spPr>
          <a:xfrm>
            <a:off x="4482217" y="5823780"/>
            <a:ext cx="4178136" cy="686765"/>
          </a:xfrm>
        </p:spPr>
        <p:txBody>
          <a:bodyPr/>
          <a:lstStyle/>
          <a:p>
            <a:r>
              <a:rPr lang="en-US" dirty="0"/>
              <a:t>MEGAN WALKER</a:t>
            </a:r>
          </a:p>
          <a:p>
            <a:endParaRPr lang="en-IN" dirty="0"/>
          </a:p>
        </p:txBody>
      </p:sp>
      <p:sp>
        <p:nvSpPr>
          <p:cNvPr id="10" name="Text Placeholder 9"/>
          <p:cNvSpPr>
            <a:spLocks noGrp="1"/>
          </p:cNvSpPr>
          <p:nvPr>
            <p:ph type="body" sz="quarter" idx="17"/>
          </p:nvPr>
        </p:nvSpPr>
        <p:spPr>
          <a:xfrm>
            <a:off x="9695113" y="3881118"/>
            <a:ext cx="4178136" cy="686765"/>
          </a:xfrm>
        </p:spPr>
        <p:txBody>
          <a:bodyPr/>
          <a:lstStyle/>
          <a:p>
            <a:r>
              <a:rPr lang="en-US" dirty="0"/>
              <a:t>FALADE TIMILEHIN</a:t>
            </a:r>
          </a:p>
          <a:p>
            <a:endParaRPr lang="en-IN" dirty="0"/>
          </a:p>
        </p:txBody>
      </p:sp>
      <p:sp>
        <p:nvSpPr>
          <p:cNvPr id="11" name="Text Placeholder 10"/>
          <p:cNvSpPr>
            <a:spLocks noGrp="1"/>
          </p:cNvSpPr>
          <p:nvPr>
            <p:ph type="body" sz="quarter" idx="18"/>
          </p:nvPr>
        </p:nvSpPr>
        <p:spPr>
          <a:xfrm>
            <a:off x="9695113" y="5823779"/>
            <a:ext cx="4178136" cy="686765"/>
          </a:xfrm>
        </p:spPr>
        <p:txBody>
          <a:bodyPr/>
          <a:lstStyle/>
          <a:p>
            <a:r>
              <a:rPr lang="en-US" dirty="0"/>
              <a:t>CAMILA BARROS</a:t>
            </a:r>
          </a:p>
          <a:p>
            <a:endParaRPr lang="en-IN" dirty="0"/>
          </a:p>
        </p:txBody>
      </p:sp>
      <p:sp>
        <p:nvSpPr>
          <p:cNvPr id="21" name="Rectangle 20">
            <a:extLst>
              <a:ext uri="{FF2B5EF4-FFF2-40B4-BE49-F238E27FC236}">
                <a16:creationId xmlns:a16="http://schemas.microsoft.com/office/drawing/2014/main" id="{F54689A4-5EF0-7B75-C29B-0684BEF9CE5B}"/>
              </a:ext>
            </a:extLst>
          </p:cNvPr>
          <p:cNvSpPr/>
          <p:nvPr/>
        </p:nvSpPr>
        <p:spPr>
          <a:xfrm>
            <a:off x="6833355" y="6986942"/>
            <a:ext cx="4619702" cy="1558995"/>
          </a:xfrm>
          <a:prstGeom prst="rect">
            <a:avLst/>
          </a:prstGeom>
          <a:solidFill>
            <a:schemeClr val="accent2">
              <a:lumMod val="7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3200" b="1" i="0" dirty="0">
                <a:solidFill>
                  <a:srgbClr val="D1D2D3"/>
                </a:solidFill>
                <a:effectLst/>
                <a:latin typeface="Slack-Lato"/>
              </a:rPr>
              <a:t>CHRISTOPHER MBIONWU</a:t>
            </a:r>
            <a:endParaRPr lang="en-GB" sz="3200" dirty="0">
              <a:solidFill>
                <a:schemeClr val="bg1">
                  <a:lumMod val="10000"/>
                  <a:lumOff val="90000"/>
                </a:schemeClr>
              </a:solidFill>
            </a:endParaRPr>
          </a:p>
        </p:txBody>
      </p:sp>
    </p:spTree>
    <p:extLst>
      <p:ext uri="{BB962C8B-B14F-4D97-AF65-F5344CB8AC3E}">
        <p14:creationId xmlns:p14="http://schemas.microsoft.com/office/powerpoint/2010/main" val="2935292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19096" y="3372521"/>
            <a:ext cx="15668944" cy="6685880"/>
          </a:xfrm>
        </p:spPr>
        <p:txBody>
          <a:bodyPr>
            <a:normAutofit lnSpcReduction="10000"/>
          </a:bodyPr>
          <a:lstStyle/>
          <a:p>
            <a:r>
              <a:rPr lang="en-GB" sz="4400" dirty="0">
                <a:latin typeface="Times New Roman" pitchFamily="18" charset="0"/>
                <a:cs typeface="Times New Roman" pitchFamily="18" charset="0"/>
              </a:rPr>
              <a:t>Imagine a world where your travel dreams are transformed into seamless journeys of discovery and wonder. Introducing Travel Buddy, your ultimate travel companion. With Travel Buddy, you're not just a tourist, but an explorer of hidden gems, a collector of unique experiences, and a curator of unforgettable memories. Our app empowers you to effortlessly plan, explore, and immerse yourself in the beauty of diverse cultures, breathtaking landscapes, and thrilling adventures. Whether you're seeking relaxation, adventure, or cultural enrichment, Travel Buddy has you covered. Say goodbye to travel hassles and hello to a world of seamless exploration. Elevate your journey with Travel Buddy and embark on the adventure of a lifetime!</a:t>
            </a:r>
            <a:endParaRPr lang="en-US" sz="4400" dirty="0">
              <a:latin typeface="Times New Roman" pitchFamily="18" charset="0"/>
              <a:cs typeface="Times New Roman" pitchFamily="18" charset="0"/>
            </a:endParaRPr>
          </a:p>
        </p:txBody>
      </p:sp>
      <p:sp>
        <p:nvSpPr>
          <p:cNvPr id="3" name="Title 2"/>
          <p:cNvSpPr>
            <a:spLocks noGrp="1"/>
          </p:cNvSpPr>
          <p:nvPr>
            <p:ph type="title"/>
          </p:nvPr>
        </p:nvSpPr>
        <p:spPr/>
        <p:txBody>
          <a:bodyPr/>
          <a:lstStyle/>
          <a:p>
            <a:r>
              <a:rPr lang="en-US" dirty="0">
                <a:latin typeface="Palatino Linotype" panose="02040502050505030304" pitchFamily="18" charset="0"/>
                <a:cs typeface="Times New Roman" panose="02020603050405020304" pitchFamily="18" charset="0"/>
              </a:rPr>
              <a:t>ELEVATOR PITCH</a:t>
            </a:r>
          </a:p>
        </p:txBody>
      </p:sp>
    </p:spTree>
    <p:extLst>
      <p:ext uri="{BB962C8B-B14F-4D97-AF65-F5344CB8AC3E}">
        <p14:creationId xmlns:p14="http://schemas.microsoft.com/office/powerpoint/2010/main" val="250005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ctrTitle"/>
          </p:nvPr>
        </p:nvSpPr>
        <p:spPr/>
        <p:txBody>
          <a:bodyPr/>
          <a:lstStyle/>
          <a:p>
            <a:r>
              <a:rPr lang="en-US" dirty="0"/>
              <a:t>Concept</a:t>
            </a:r>
          </a:p>
        </p:txBody>
      </p:sp>
      <p:sp>
        <p:nvSpPr>
          <p:cNvPr id="7" name="サブタイトル 6"/>
          <p:cNvSpPr>
            <a:spLocks noGrp="1"/>
          </p:cNvSpPr>
          <p:nvPr>
            <p:ph type="subTitle" idx="1"/>
          </p:nvPr>
        </p:nvSpPr>
        <p:spPr/>
        <p:txBody>
          <a:bodyPr/>
          <a:lstStyle/>
          <a:p>
            <a:r>
              <a:rPr lang="en-US" dirty="0"/>
              <a:t>All that is within the Project</a:t>
            </a:r>
          </a:p>
        </p:txBody>
      </p:sp>
    </p:spTree>
    <p:extLst>
      <p:ext uri="{BB962C8B-B14F-4D97-AF65-F5344CB8AC3E}">
        <p14:creationId xmlns:p14="http://schemas.microsoft.com/office/powerpoint/2010/main" val="3876664138"/>
      </p:ext>
    </p:extLst>
  </p:cSld>
  <p:clrMapOvr>
    <a:masterClrMapping/>
  </p:clrMapOvr>
  <mc:AlternateContent xmlns:mc="http://schemas.openxmlformats.org/markup-compatibility/2006" xmlns:p14="http://schemas.microsoft.com/office/powerpoint/2010/main">
    <mc:Choice Requires="p14">
      <p:transition spd="slow" p14:dur="1250" advTm="2384">
        <p14:flip dir="r"/>
      </p:transition>
    </mc:Choice>
    <mc:Fallback xmlns="">
      <p:transition spd="slow" advTm="2384">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Freeform 95"/>
          <p:cNvSpPr/>
          <p:nvPr/>
        </p:nvSpPr>
        <p:spPr>
          <a:xfrm flipV="1">
            <a:off x="7068628" y="1126546"/>
            <a:ext cx="2038239" cy="2038239"/>
          </a:xfrm>
          <a:custGeom>
            <a:avLst/>
            <a:gdLst>
              <a:gd name="connsiteX0" fmla="*/ 1358944 w 1358944"/>
              <a:gd name="connsiteY0" fmla="*/ 1358944 h 1358944"/>
              <a:gd name="connsiteX1" fmla="*/ 1358944 w 1358944"/>
              <a:gd name="connsiteY1" fmla="*/ 0 h 1358944"/>
              <a:gd name="connsiteX2" fmla="*/ 0 w 1358944"/>
              <a:gd name="connsiteY2" fmla="*/ 0 h 1358944"/>
              <a:gd name="connsiteX3" fmla="*/ 1358944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1358944" y="1358944"/>
                </a:moveTo>
                <a:lnTo>
                  <a:pt x="1358944" y="0"/>
                </a:lnTo>
                <a:lnTo>
                  <a:pt x="0" y="0"/>
                </a:lnTo>
                <a:cubicBezTo>
                  <a:pt x="0" y="750524"/>
                  <a:pt x="608420" y="1358944"/>
                  <a:pt x="1358944" y="1358944"/>
                </a:cubicBezTo>
                <a:close/>
              </a:path>
            </a:pathLst>
          </a:custGeom>
          <a:solidFill>
            <a:srgbClr val="AF4A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98" name="Freeform 97"/>
          <p:cNvSpPr/>
          <p:nvPr/>
        </p:nvSpPr>
        <p:spPr>
          <a:xfrm flipV="1">
            <a:off x="9106867" y="1126546"/>
            <a:ext cx="2038239" cy="2038239"/>
          </a:xfrm>
          <a:custGeom>
            <a:avLst/>
            <a:gdLst>
              <a:gd name="connsiteX0" fmla="*/ 0 w 1358944"/>
              <a:gd name="connsiteY0" fmla="*/ 1358944 h 1358944"/>
              <a:gd name="connsiteX1" fmla="*/ 1358944 w 1358944"/>
              <a:gd name="connsiteY1" fmla="*/ 0 h 1358944"/>
              <a:gd name="connsiteX2" fmla="*/ 0 w 1358944"/>
              <a:gd name="connsiteY2" fmla="*/ 0 h 1358944"/>
              <a:gd name="connsiteX3" fmla="*/ 0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0" y="1358944"/>
                </a:moveTo>
                <a:cubicBezTo>
                  <a:pt x="750524" y="1358944"/>
                  <a:pt x="1358944" y="750524"/>
                  <a:pt x="1358944" y="0"/>
                </a:cubicBezTo>
                <a:lnTo>
                  <a:pt x="0" y="0"/>
                </a:lnTo>
                <a:lnTo>
                  <a:pt x="0" y="1358944"/>
                </a:lnTo>
                <a:close/>
              </a:path>
            </a:pathLst>
          </a:custGeom>
          <a:solidFill>
            <a:srgbClr val="EB448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99" name="Freeform 98"/>
          <p:cNvSpPr/>
          <p:nvPr/>
        </p:nvSpPr>
        <p:spPr>
          <a:xfrm>
            <a:off x="7068628" y="3164785"/>
            <a:ext cx="2038239" cy="2038239"/>
          </a:xfrm>
          <a:custGeom>
            <a:avLst/>
            <a:gdLst>
              <a:gd name="connsiteX0" fmla="*/ 1358944 w 1358944"/>
              <a:gd name="connsiteY0" fmla="*/ 1358944 h 1358944"/>
              <a:gd name="connsiteX1" fmla="*/ 1358944 w 1358944"/>
              <a:gd name="connsiteY1" fmla="*/ 0 h 1358944"/>
              <a:gd name="connsiteX2" fmla="*/ 0 w 1358944"/>
              <a:gd name="connsiteY2" fmla="*/ 0 h 1358944"/>
              <a:gd name="connsiteX3" fmla="*/ 1358944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1358944" y="1358944"/>
                </a:moveTo>
                <a:lnTo>
                  <a:pt x="1358944" y="0"/>
                </a:lnTo>
                <a:lnTo>
                  <a:pt x="0" y="0"/>
                </a:lnTo>
                <a:cubicBezTo>
                  <a:pt x="0" y="750524"/>
                  <a:pt x="608420" y="1358944"/>
                  <a:pt x="1358944" y="1358944"/>
                </a:cubicBezTo>
                <a:close/>
              </a:path>
            </a:pathLst>
          </a:custGeom>
          <a:solidFill>
            <a:srgbClr val="CD2E3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101" name="Freeform 100"/>
          <p:cNvSpPr/>
          <p:nvPr/>
        </p:nvSpPr>
        <p:spPr>
          <a:xfrm>
            <a:off x="9106867" y="3164785"/>
            <a:ext cx="2038239" cy="2038239"/>
          </a:xfrm>
          <a:custGeom>
            <a:avLst/>
            <a:gdLst>
              <a:gd name="connsiteX0" fmla="*/ 0 w 1358944"/>
              <a:gd name="connsiteY0" fmla="*/ 1358944 h 1358944"/>
              <a:gd name="connsiteX1" fmla="*/ 1358944 w 1358944"/>
              <a:gd name="connsiteY1" fmla="*/ 0 h 1358944"/>
              <a:gd name="connsiteX2" fmla="*/ 0 w 1358944"/>
              <a:gd name="connsiteY2" fmla="*/ 0 h 1358944"/>
              <a:gd name="connsiteX3" fmla="*/ 0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0" y="1358944"/>
                </a:moveTo>
                <a:cubicBezTo>
                  <a:pt x="750524" y="1358944"/>
                  <a:pt x="1358944" y="750524"/>
                  <a:pt x="1358944" y="0"/>
                </a:cubicBezTo>
                <a:lnTo>
                  <a:pt x="0" y="0"/>
                </a:lnTo>
                <a:lnTo>
                  <a:pt x="0" y="1358944"/>
                </a:lnTo>
                <a:close/>
              </a:path>
            </a:pathLst>
          </a:custGeom>
          <a:solidFill>
            <a:srgbClr val="96C00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cxnSp>
        <p:nvCxnSpPr>
          <p:cNvPr id="3" name="Elbow Connector 2"/>
          <p:cNvCxnSpPr/>
          <p:nvPr/>
        </p:nvCxnSpPr>
        <p:spPr>
          <a:xfrm rot="10800000">
            <a:off x="3719291" y="2061499"/>
            <a:ext cx="4249149" cy="2472456"/>
          </a:xfrm>
          <a:prstGeom prst="bentConnector3">
            <a:avLst>
              <a:gd name="adj1" fmla="val 50000"/>
            </a:avLst>
          </a:prstGeom>
          <a:ln w="12700">
            <a:solidFill>
              <a:srgbClr val="96C009"/>
            </a:solidFill>
            <a:tailEnd type="triangle"/>
          </a:ln>
        </p:spPr>
        <p:style>
          <a:lnRef idx="1">
            <a:schemeClr val="dk1"/>
          </a:lnRef>
          <a:fillRef idx="0">
            <a:schemeClr val="dk1"/>
          </a:fillRef>
          <a:effectRef idx="0">
            <a:schemeClr val="dk1"/>
          </a:effectRef>
          <a:fontRef idx="minor">
            <a:schemeClr val="tx1"/>
          </a:fontRef>
        </p:style>
      </p:cxnSp>
      <p:cxnSp>
        <p:nvCxnSpPr>
          <p:cNvPr id="114" name="Straight Connector 113"/>
          <p:cNvCxnSpPr/>
          <p:nvPr/>
        </p:nvCxnSpPr>
        <p:spPr>
          <a:xfrm>
            <a:off x="12061096" y="2491203"/>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2678282" y="8261339"/>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endCxn id="109" idx="0"/>
          </p:cNvCxnSpPr>
          <p:nvPr/>
        </p:nvCxnSpPr>
        <p:spPr>
          <a:xfrm>
            <a:off x="10648082" y="5297732"/>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5240848" y="8077171"/>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2389652" y="2730428"/>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a:xfrm>
            <a:off x="7068628" y="1126142"/>
            <a:ext cx="4076478" cy="4076478"/>
            <a:chOff x="4712828" y="750798"/>
            <a:chExt cx="2717888" cy="2717888"/>
          </a:xfrm>
        </p:grpSpPr>
        <p:sp>
          <p:nvSpPr>
            <p:cNvPr id="186" name="Freeform 185"/>
            <p:cNvSpPr/>
            <p:nvPr/>
          </p:nvSpPr>
          <p:spPr>
            <a:xfrm flipV="1">
              <a:off x="4712828" y="750798"/>
              <a:ext cx="1358944" cy="1358944"/>
            </a:xfrm>
            <a:custGeom>
              <a:avLst/>
              <a:gdLst>
                <a:gd name="connsiteX0" fmla="*/ 1358944 w 1358944"/>
                <a:gd name="connsiteY0" fmla="*/ 1358944 h 1358944"/>
                <a:gd name="connsiteX1" fmla="*/ 1358944 w 1358944"/>
                <a:gd name="connsiteY1" fmla="*/ 0 h 1358944"/>
                <a:gd name="connsiteX2" fmla="*/ 0 w 1358944"/>
                <a:gd name="connsiteY2" fmla="*/ 0 h 1358944"/>
                <a:gd name="connsiteX3" fmla="*/ 1358944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1358944" y="1358944"/>
                  </a:moveTo>
                  <a:lnTo>
                    <a:pt x="1358944" y="0"/>
                  </a:lnTo>
                  <a:lnTo>
                    <a:pt x="0" y="0"/>
                  </a:lnTo>
                  <a:cubicBezTo>
                    <a:pt x="0" y="750524"/>
                    <a:pt x="608420" y="1358944"/>
                    <a:pt x="1358944" y="1358944"/>
                  </a:cubicBezTo>
                  <a:close/>
                </a:path>
              </a:pathLst>
            </a:custGeom>
            <a:solidFill>
              <a:srgbClr val="AF4AA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187" name="Freeform 186"/>
            <p:cNvSpPr/>
            <p:nvPr/>
          </p:nvSpPr>
          <p:spPr>
            <a:xfrm flipV="1">
              <a:off x="6071772" y="750798"/>
              <a:ext cx="1358944" cy="1358944"/>
            </a:xfrm>
            <a:custGeom>
              <a:avLst/>
              <a:gdLst>
                <a:gd name="connsiteX0" fmla="*/ 0 w 1358944"/>
                <a:gd name="connsiteY0" fmla="*/ 1358944 h 1358944"/>
                <a:gd name="connsiteX1" fmla="*/ 1358944 w 1358944"/>
                <a:gd name="connsiteY1" fmla="*/ 0 h 1358944"/>
                <a:gd name="connsiteX2" fmla="*/ 0 w 1358944"/>
                <a:gd name="connsiteY2" fmla="*/ 0 h 1358944"/>
                <a:gd name="connsiteX3" fmla="*/ 0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0" y="1358944"/>
                  </a:moveTo>
                  <a:cubicBezTo>
                    <a:pt x="750524" y="1358944"/>
                    <a:pt x="1358944" y="750524"/>
                    <a:pt x="1358944" y="0"/>
                  </a:cubicBezTo>
                  <a:lnTo>
                    <a:pt x="0" y="0"/>
                  </a:lnTo>
                  <a:lnTo>
                    <a:pt x="0" y="1358944"/>
                  </a:lnTo>
                  <a:close/>
                </a:path>
              </a:pathLst>
            </a:custGeom>
            <a:solidFill>
              <a:srgbClr val="EB448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188" name="Freeform 187"/>
            <p:cNvSpPr/>
            <p:nvPr/>
          </p:nvSpPr>
          <p:spPr>
            <a:xfrm>
              <a:off x="4712828" y="2109742"/>
              <a:ext cx="1358944" cy="1358944"/>
            </a:xfrm>
            <a:custGeom>
              <a:avLst/>
              <a:gdLst>
                <a:gd name="connsiteX0" fmla="*/ 1358944 w 1358944"/>
                <a:gd name="connsiteY0" fmla="*/ 1358944 h 1358944"/>
                <a:gd name="connsiteX1" fmla="*/ 1358944 w 1358944"/>
                <a:gd name="connsiteY1" fmla="*/ 0 h 1358944"/>
                <a:gd name="connsiteX2" fmla="*/ 0 w 1358944"/>
                <a:gd name="connsiteY2" fmla="*/ 0 h 1358944"/>
                <a:gd name="connsiteX3" fmla="*/ 1358944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1358944" y="1358944"/>
                  </a:moveTo>
                  <a:lnTo>
                    <a:pt x="1358944" y="0"/>
                  </a:lnTo>
                  <a:lnTo>
                    <a:pt x="0" y="0"/>
                  </a:lnTo>
                  <a:cubicBezTo>
                    <a:pt x="0" y="750524"/>
                    <a:pt x="608420" y="1358944"/>
                    <a:pt x="1358944" y="1358944"/>
                  </a:cubicBezTo>
                  <a:close/>
                </a:path>
              </a:pathLst>
            </a:custGeom>
            <a:solidFill>
              <a:srgbClr val="CD2E3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sp>
          <p:nvSpPr>
            <p:cNvPr id="189" name="Freeform 188"/>
            <p:cNvSpPr/>
            <p:nvPr/>
          </p:nvSpPr>
          <p:spPr>
            <a:xfrm>
              <a:off x="6071772" y="2109742"/>
              <a:ext cx="1358944" cy="1358944"/>
            </a:xfrm>
            <a:custGeom>
              <a:avLst/>
              <a:gdLst>
                <a:gd name="connsiteX0" fmla="*/ 0 w 1358944"/>
                <a:gd name="connsiteY0" fmla="*/ 1358944 h 1358944"/>
                <a:gd name="connsiteX1" fmla="*/ 1358944 w 1358944"/>
                <a:gd name="connsiteY1" fmla="*/ 0 h 1358944"/>
                <a:gd name="connsiteX2" fmla="*/ 0 w 1358944"/>
                <a:gd name="connsiteY2" fmla="*/ 0 h 1358944"/>
                <a:gd name="connsiteX3" fmla="*/ 0 w 1358944"/>
                <a:gd name="connsiteY3" fmla="*/ 1358944 h 1358944"/>
              </a:gdLst>
              <a:ahLst/>
              <a:cxnLst>
                <a:cxn ang="0">
                  <a:pos x="connsiteX0" y="connsiteY0"/>
                </a:cxn>
                <a:cxn ang="0">
                  <a:pos x="connsiteX1" y="connsiteY1"/>
                </a:cxn>
                <a:cxn ang="0">
                  <a:pos x="connsiteX2" y="connsiteY2"/>
                </a:cxn>
                <a:cxn ang="0">
                  <a:pos x="connsiteX3" y="connsiteY3"/>
                </a:cxn>
              </a:cxnLst>
              <a:rect l="l" t="t" r="r" b="b"/>
              <a:pathLst>
                <a:path w="1358944" h="1358944">
                  <a:moveTo>
                    <a:pt x="0" y="1358944"/>
                  </a:moveTo>
                  <a:cubicBezTo>
                    <a:pt x="750524" y="1358944"/>
                    <a:pt x="1358944" y="750524"/>
                    <a:pt x="1358944" y="0"/>
                  </a:cubicBezTo>
                  <a:lnTo>
                    <a:pt x="0" y="0"/>
                  </a:lnTo>
                  <a:lnTo>
                    <a:pt x="0" y="1358944"/>
                  </a:lnTo>
                  <a:close/>
                </a:path>
              </a:pathLst>
            </a:custGeom>
            <a:solidFill>
              <a:srgbClr val="96C00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defRPr/>
              </a:pPr>
              <a:endParaRPr lang="en-US">
                <a:solidFill>
                  <a:prstClr val="white"/>
                </a:solidFill>
                <a:latin typeface="Calibri" panose="020F0502020204030204"/>
              </a:endParaRPr>
            </a:p>
          </p:txBody>
        </p:sp>
      </p:grpSp>
      <p:sp>
        <p:nvSpPr>
          <p:cNvPr id="8" name="Oval 7"/>
          <p:cNvSpPr/>
          <p:nvPr/>
        </p:nvSpPr>
        <p:spPr>
          <a:xfrm rot="10063036">
            <a:off x="8269893" y="1735243"/>
            <a:ext cx="2193717" cy="2193720"/>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9" name="Group 8"/>
          <p:cNvGrpSpPr/>
          <p:nvPr/>
        </p:nvGrpSpPr>
        <p:grpSpPr>
          <a:xfrm rot="7770468">
            <a:off x="7354992" y="1408253"/>
            <a:ext cx="3515740" cy="3510991"/>
            <a:chOff x="1651767" y="304622"/>
            <a:chExt cx="4666445" cy="4681642"/>
          </a:xfrm>
          <a:effectLst/>
        </p:grpSpPr>
        <p:sp>
          <p:nvSpPr>
            <p:cNvPr id="10" name="Oval 9"/>
            <p:cNvSpPr/>
            <p:nvPr/>
          </p:nvSpPr>
          <p:spPr>
            <a:xfrm>
              <a:off x="1657392" y="304622"/>
              <a:ext cx="4660820" cy="4660819"/>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1" name="Oval 10"/>
            <p:cNvSpPr/>
            <p:nvPr/>
          </p:nvSpPr>
          <p:spPr>
            <a:xfrm>
              <a:off x="1651767" y="322824"/>
              <a:ext cx="4663440" cy="4663440"/>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sp>
        <p:nvSpPr>
          <p:cNvPr id="17" name="TextBox 16"/>
          <p:cNvSpPr txBox="1"/>
          <p:nvPr/>
        </p:nvSpPr>
        <p:spPr>
          <a:xfrm>
            <a:off x="7876635" y="2318924"/>
            <a:ext cx="2557191" cy="1446550"/>
          </a:xfrm>
          <a:prstGeom prst="rect">
            <a:avLst/>
          </a:prstGeom>
          <a:noFill/>
        </p:spPr>
        <p:txBody>
          <a:bodyPr wrap="square" rtlCol="0">
            <a:spAutoFit/>
          </a:bodyPr>
          <a:lstStyle/>
          <a:p>
            <a:pPr algn="ctr">
              <a:defRPr/>
            </a:pPr>
            <a:r>
              <a:rPr lang="en-US" sz="4400" b="1" spc="-225" dirty="0">
                <a:solidFill>
                  <a:prstClr val="white">
                    <a:lumMod val="50000"/>
                  </a:prstClr>
                </a:solidFill>
                <a:latin typeface="Century Gothic" panose="020B0502020202020204" pitchFamily="34" charset="0"/>
                <a:ea typeface="Microsoft JhengHei Light" panose="020B0304030504040204" pitchFamily="34" charset="-120"/>
              </a:rPr>
              <a:t>Travel Buddy</a:t>
            </a:r>
          </a:p>
        </p:txBody>
      </p:sp>
      <p:sp>
        <p:nvSpPr>
          <p:cNvPr id="25" name="Oval 24"/>
          <p:cNvSpPr/>
          <p:nvPr/>
        </p:nvSpPr>
        <p:spPr>
          <a:xfrm>
            <a:off x="1214982" y="834211"/>
            <a:ext cx="2413443" cy="2413443"/>
          </a:xfrm>
          <a:prstGeom prst="ellipse">
            <a:avLst/>
          </a:prstGeom>
          <a:solidFill>
            <a:srgbClr val="96BF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26" name="Oval 25"/>
          <p:cNvSpPr/>
          <p:nvPr/>
        </p:nvSpPr>
        <p:spPr>
          <a:xfrm rot="10063036">
            <a:off x="1987825" y="1140597"/>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27" name="Group 26"/>
          <p:cNvGrpSpPr/>
          <p:nvPr/>
        </p:nvGrpSpPr>
        <p:grpSpPr>
          <a:xfrm rot="7770468">
            <a:off x="1418082" y="1040471"/>
            <a:ext cx="2007380" cy="2002362"/>
            <a:chOff x="1651767" y="300673"/>
            <a:chExt cx="4670391" cy="4685593"/>
          </a:xfrm>
          <a:effectLst/>
        </p:grpSpPr>
        <p:sp>
          <p:nvSpPr>
            <p:cNvPr id="28" name="Oval 27"/>
            <p:cNvSpPr/>
            <p:nvPr/>
          </p:nvSpPr>
          <p:spPr>
            <a:xfrm>
              <a:off x="1653443" y="300673"/>
              <a:ext cx="4668715" cy="4668715"/>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29" name="Oval 28"/>
            <p:cNvSpPr/>
            <p:nvPr/>
          </p:nvSpPr>
          <p:spPr>
            <a:xfrm rot="11771714">
              <a:off x="1651767" y="322826"/>
              <a:ext cx="4663441" cy="466344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dirty="0">
                  <a:solidFill>
                    <a:prstClr val="white"/>
                  </a:solidFill>
                  <a:latin typeface="Calibri" panose="020F0502020204030204"/>
                </a:rPr>
                <a:t>Explore Nearby</a:t>
              </a:r>
            </a:p>
          </p:txBody>
        </p:sp>
      </p:grpSp>
      <p:sp>
        <p:nvSpPr>
          <p:cNvPr id="59" name="Oval 58"/>
          <p:cNvSpPr/>
          <p:nvPr/>
        </p:nvSpPr>
        <p:spPr>
          <a:xfrm>
            <a:off x="14433943" y="938584"/>
            <a:ext cx="2413443" cy="2413443"/>
          </a:xfrm>
          <a:prstGeom prst="ellipse">
            <a:avLst/>
          </a:prstGeom>
          <a:solidFill>
            <a:srgbClr val="CD2E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60" name="Oval 59"/>
          <p:cNvSpPr/>
          <p:nvPr/>
        </p:nvSpPr>
        <p:spPr>
          <a:xfrm rot="10063036">
            <a:off x="15167544" y="1354436"/>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61" name="Group 60"/>
          <p:cNvGrpSpPr/>
          <p:nvPr/>
        </p:nvGrpSpPr>
        <p:grpSpPr>
          <a:xfrm rot="18738976">
            <a:off x="14645432" y="1135154"/>
            <a:ext cx="2002362" cy="2002362"/>
            <a:chOff x="1651767" y="310787"/>
            <a:chExt cx="4663440" cy="4675477"/>
          </a:xfrm>
          <a:effectLst/>
        </p:grpSpPr>
        <p:sp>
          <p:nvSpPr>
            <p:cNvPr id="62" name="Oval 61"/>
            <p:cNvSpPr/>
            <p:nvPr/>
          </p:nvSpPr>
          <p:spPr>
            <a:xfrm>
              <a:off x="1663556" y="310787"/>
              <a:ext cx="4648490" cy="4648489"/>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63" name="Oval 62"/>
            <p:cNvSpPr/>
            <p:nvPr/>
          </p:nvSpPr>
          <p:spPr>
            <a:xfrm>
              <a:off x="1651767" y="322824"/>
              <a:ext cx="4663440" cy="466344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dirty="0">
                  <a:ln>
                    <a:solidFill>
                      <a:srgbClr val="0070C0"/>
                    </a:solidFill>
                  </a:ln>
                  <a:solidFill>
                    <a:schemeClr val="bg2"/>
                  </a:solidFill>
                  <a:latin typeface="Calibri" panose="020F0502020204030204"/>
                </a:rPr>
                <a:t>Itinerary</a:t>
              </a:r>
            </a:p>
          </p:txBody>
        </p:sp>
      </p:grpSp>
      <p:sp>
        <p:nvSpPr>
          <p:cNvPr id="67" name="Oval 66"/>
          <p:cNvSpPr/>
          <p:nvPr/>
        </p:nvSpPr>
        <p:spPr>
          <a:xfrm>
            <a:off x="3992867" y="6186668"/>
            <a:ext cx="2413443" cy="2413443"/>
          </a:xfrm>
          <a:prstGeom prst="ellipse">
            <a:avLst/>
          </a:prstGeom>
          <a:solidFill>
            <a:srgbClr val="C7166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68" name="Oval 67"/>
          <p:cNvSpPr/>
          <p:nvPr/>
        </p:nvSpPr>
        <p:spPr>
          <a:xfrm rot="10063036">
            <a:off x="4765711" y="6531151"/>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69" name="Group 68"/>
          <p:cNvGrpSpPr/>
          <p:nvPr/>
        </p:nvGrpSpPr>
        <p:grpSpPr>
          <a:xfrm rot="18155220">
            <a:off x="4206793" y="6389368"/>
            <a:ext cx="2002362" cy="2002362"/>
            <a:chOff x="1651189" y="298420"/>
            <a:chExt cx="4673223" cy="4687844"/>
          </a:xfrm>
          <a:solidFill>
            <a:srgbClr val="0070C0"/>
          </a:solidFill>
          <a:effectLst/>
        </p:grpSpPr>
        <p:sp>
          <p:nvSpPr>
            <p:cNvPr id="70" name="Oval 69"/>
            <p:cNvSpPr/>
            <p:nvPr/>
          </p:nvSpPr>
          <p:spPr>
            <a:xfrm>
              <a:off x="1651189" y="298420"/>
              <a:ext cx="4673223" cy="467322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71" name="Oval 70"/>
            <p:cNvSpPr/>
            <p:nvPr/>
          </p:nvSpPr>
          <p:spPr>
            <a:xfrm>
              <a:off x="1651767" y="322824"/>
              <a:ext cx="4663440" cy="46634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dirty="0">
                  <a:solidFill>
                    <a:prstClr val="white"/>
                  </a:solidFill>
                  <a:latin typeface="Calibri" panose="020F0502020204030204"/>
                </a:rPr>
                <a:t>Weather Forecast</a:t>
              </a:r>
            </a:p>
          </p:txBody>
        </p:sp>
      </p:grpSp>
      <p:sp>
        <p:nvSpPr>
          <p:cNvPr id="75" name="Oval 74"/>
          <p:cNvSpPr/>
          <p:nvPr/>
        </p:nvSpPr>
        <p:spPr>
          <a:xfrm>
            <a:off x="11445503" y="6435425"/>
            <a:ext cx="2413443" cy="2413443"/>
          </a:xfrm>
          <a:prstGeom prst="ellipse">
            <a:avLst/>
          </a:prstGeom>
          <a:solidFill>
            <a:srgbClr val="ED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76" name="Oval 75"/>
          <p:cNvSpPr/>
          <p:nvPr/>
        </p:nvSpPr>
        <p:spPr>
          <a:xfrm rot="10063036">
            <a:off x="12180717" y="6816997"/>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77" name="Group 76"/>
          <p:cNvGrpSpPr/>
          <p:nvPr/>
        </p:nvGrpSpPr>
        <p:grpSpPr>
          <a:xfrm rot="19099814">
            <a:off x="11663443" y="6629807"/>
            <a:ext cx="2002362" cy="2002362"/>
            <a:chOff x="1651768" y="316218"/>
            <a:chExt cx="4663440" cy="4670047"/>
          </a:xfrm>
          <a:effectLst/>
        </p:grpSpPr>
        <p:sp>
          <p:nvSpPr>
            <p:cNvPr id="78" name="Oval 77"/>
            <p:cNvSpPr/>
            <p:nvPr/>
          </p:nvSpPr>
          <p:spPr>
            <a:xfrm>
              <a:off x="1668987" y="316218"/>
              <a:ext cx="4637629" cy="4637628"/>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79" name="Oval 78"/>
            <p:cNvSpPr/>
            <p:nvPr/>
          </p:nvSpPr>
          <p:spPr>
            <a:xfrm rot="816849">
              <a:off x="1651768" y="322824"/>
              <a:ext cx="4663440" cy="466344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400" dirty="0">
                  <a:ln>
                    <a:solidFill>
                      <a:srgbClr val="FF0000"/>
                    </a:solidFill>
                  </a:ln>
                  <a:solidFill>
                    <a:schemeClr val="bg2"/>
                  </a:solidFill>
                  <a:latin typeface="Calibri" panose="020F0502020204030204"/>
                </a:rPr>
                <a:t>Currency</a:t>
              </a:r>
            </a:p>
            <a:p>
              <a:pPr algn="ctr">
                <a:defRPr/>
              </a:pPr>
              <a:r>
                <a:rPr lang="en-US" sz="2400" dirty="0">
                  <a:ln>
                    <a:solidFill>
                      <a:srgbClr val="FF0000"/>
                    </a:solidFill>
                  </a:ln>
                  <a:solidFill>
                    <a:schemeClr val="bg2"/>
                  </a:solidFill>
                  <a:latin typeface="Calibri" panose="020F0502020204030204"/>
                </a:rPr>
                <a:t>Converter</a:t>
              </a:r>
            </a:p>
          </p:txBody>
        </p:sp>
      </p:grpSp>
      <p:sp>
        <p:nvSpPr>
          <p:cNvPr id="83" name="Oval 82"/>
          <p:cNvSpPr/>
          <p:nvPr/>
        </p:nvSpPr>
        <p:spPr>
          <a:xfrm>
            <a:off x="7970361" y="6642379"/>
            <a:ext cx="2413443" cy="2413443"/>
          </a:xfrm>
          <a:prstGeom prst="ellipse">
            <a:avLst/>
          </a:prstGeom>
          <a:solidFill>
            <a:srgbClr val="AF4A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84" name="Oval 83"/>
          <p:cNvSpPr/>
          <p:nvPr/>
        </p:nvSpPr>
        <p:spPr>
          <a:xfrm rot="10063036">
            <a:off x="8743396" y="6986485"/>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85" name="Group 84"/>
          <p:cNvGrpSpPr/>
          <p:nvPr/>
        </p:nvGrpSpPr>
        <p:grpSpPr>
          <a:xfrm>
            <a:off x="8179655" y="6838897"/>
            <a:ext cx="2002362" cy="2002362"/>
            <a:chOff x="1651767" y="307559"/>
            <a:chExt cx="4663506" cy="4678705"/>
          </a:xfrm>
          <a:effectLst/>
        </p:grpSpPr>
        <p:sp>
          <p:nvSpPr>
            <p:cNvPr id="86" name="Oval 85"/>
            <p:cNvSpPr/>
            <p:nvPr/>
          </p:nvSpPr>
          <p:spPr>
            <a:xfrm>
              <a:off x="1660328" y="307559"/>
              <a:ext cx="4654945" cy="4654945"/>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87" name="Oval 86"/>
            <p:cNvSpPr/>
            <p:nvPr/>
          </p:nvSpPr>
          <p:spPr>
            <a:xfrm>
              <a:off x="1651767" y="322824"/>
              <a:ext cx="4663440" cy="4663440"/>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000" dirty="0">
                  <a:solidFill>
                    <a:srgbClr val="67048E"/>
                  </a:solidFill>
                  <a:latin typeface="Calibri" panose="020F0502020204030204"/>
                </a:rPr>
                <a:t>Attractions</a:t>
              </a:r>
            </a:p>
          </p:txBody>
        </p:sp>
      </p:grpSp>
      <p:pic>
        <p:nvPicPr>
          <p:cNvPr id="93" name="Picture 92" hidden="1"/>
          <p:cNvPicPr>
            <a:picLocks noChangeAspect="1"/>
          </p:cNvPicPr>
          <p:nvPr/>
        </p:nvPicPr>
        <p:blipFill>
          <a:blip r:embed="rId3"/>
          <a:stretch>
            <a:fillRect/>
          </a:stretch>
        </p:blipFill>
        <p:spPr>
          <a:xfrm>
            <a:off x="17535721" y="-473428"/>
            <a:ext cx="6429714" cy="5343807"/>
          </a:xfrm>
          <a:prstGeom prst="rect">
            <a:avLst/>
          </a:prstGeom>
        </p:spPr>
      </p:pic>
      <p:sp>
        <p:nvSpPr>
          <p:cNvPr id="100" name="Arc 99"/>
          <p:cNvSpPr/>
          <p:nvPr/>
        </p:nvSpPr>
        <p:spPr>
          <a:xfrm rot="5400000" flipV="1">
            <a:off x="6163479" y="253630"/>
            <a:ext cx="5805897" cy="5805897"/>
          </a:xfrm>
          <a:prstGeom prst="arc">
            <a:avLst>
              <a:gd name="adj1" fmla="val 3929152"/>
              <a:gd name="adj2" fmla="val 17771857"/>
            </a:avLst>
          </a:prstGeom>
          <a:ln w="19050">
            <a:solidFill>
              <a:srgbClr val="96C009"/>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8" name="Arc 117"/>
          <p:cNvSpPr/>
          <p:nvPr/>
        </p:nvSpPr>
        <p:spPr>
          <a:xfrm rot="5400000" flipV="1">
            <a:off x="6287009" y="377160"/>
            <a:ext cx="5558838" cy="5558838"/>
          </a:xfrm>
          <a:prstGeom prst="arc">
            <a:avLst>
              <a:gd name="adj1" fmla="val 15669959"/>
              <a:gd name="adj2" fmla="val 3394832"/>
            </a:avLst>
          </a:prstGeom>
          <a:ln w="1905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9" name="Arc 118"/>
          <p:cNvSpPr/>
          <p:nvPr/>
        </p:nvSpPr>
        <p:spPr>
          <a:xfrm rot="5400000" flipV="1">
            <a:off x="6410538" y="500689"/>
            <a:ext cx="5311780" cy="5311780"/>
          </a:xfrm>
          <a:prstGeom prst="arc">
            <a:avLst>
              <a:gd name="adj1" fmla="val 21079283"/>
              <a:gd name="adj2" fmla="val 10545169"/>
            </a:avLst>
          </a:prstGeom>
          <a:ln w="19050">
            <a:solidFill>
              <a:srgbClr val="FFC000"/>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20" name="Arc 119"/>
          <p:cNvSpPr/>
          <p:nvPr/>
        </p:nvSpPr>
        <p:spPr>
          <a:xfrm rot="5400000" flipV="1">
            <a:off x="6595833" y="685984"/>
            <a:ext cx="4941189" cy="4941189"/>
          </a:xfrm>
          <a:prstGeom prst="arc">
            <a:avLst>
              <a:gd name="adj1" fmla="val 7279574"/>
              <a:gd name="adj2" fmla="val 18953071"/>
            </a:avLst>
          </a:prstGeom>
          <a:ln w="19050">
            <a:solidFill>
              <a:srgbClr val="AD55A5"/>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21" name="Arc 120"/>
          <p:cNvSpPr/>
          <p:nvPr/>
        </p:nvSpPr>
        <p:spPr>
          <a:xfrm rot="5400000" flipV="1">
            <a:off x="6781127" y="871278"/>
            <a:ext cx="4570601" cy="4570601"/>
          </a:xfrm>
          <a:prstGeom prst="arc">
            <a:avLst>
              <a:gd name="adj1" fmla="val 16455221"/>
              <a:gd name="adj2" fmla="val 5773284"/>
            </a:avLst>
          </a:prstGeom>
          <a:ln w="19050">
            <a:solidFill>
              <a:srgbClr val="F2942D"/>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22" name="Arc 121"/>
          <p:cNvSpPr/>
          <p:nvPr/>
        </p:nvSpPr>
        <p:spPr>
          <a:xfrm rot="5400000" flipV="1">
            <a:off x="6904658" y="994809"/>
            <a:ext cx="4323540" cy="4323540"/>
          </a:xfrm>
          <a:prstGeom prst="arc">
            <a:avLst>
              <a:gd name="adj1" fmla="val 1445308"/>
              <a:gd name="adj2" fmla="val 11222566"/>
            </a:avLst>
          </a:prstGeom>
          <a:ln w="19050">
            <a:solidFill>
              <a:srgbClr val="CD3335"/>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5" name="Arc 134"/>
          <p:cNvSpPr/>
          <p:nvPr/>
        </p:nvSpPr>
        <p:spPr>
          <a:xfrm rot="16200000" flipV="1">
            <a:off x="676211" y="357523"/>
            <a:ext cx="3390531" cy="3390531"/>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6" name="Arc 135"/>
          <p:cNvSpPr/>
          <p:nvPr/>
        </p:nvSpPr>
        <p:spPr>
          <a:xfrm rot="16200000" flipV="1">
            <a:off x="748351" y="429663"/>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7" name="Arc 136"/>
          <p:cNvSpPr/>
          <p:nvPr/>
        </p:nvSpPr>
        <p:spPr>
          <a:xfrm rot="16200000" flipV="1">
            <a:off x="820490" y="501802"/>
            <a:ext cx="3101974" cy="3101974"/>
          </a:xfrm>
          <a:prstGeom prst="arc">
            <a:avLst>
              <a:gd name="adj1" fmla="val 21079283"/>
              <a:gd name="adj2" fmla="val 10545169"/>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8" name="Arc 137"/>
          <p:cNvSpPr/>
          <p:nvPr/>
        </p:nvSpPr>
        <p:spPr>
          <a:xfrm rot="16200000" flipV="1">
            <a:off x="928698" y="610010"/>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0" name="Arc 139"/>
          <p:cNvSpPr/>
          <p:nvPr/>
        </p:nvSpPr>
        <p:spPr>
          <a:xfrm rot="16200000" flipV="1">
            <a:off x="1109045" y="790357"/>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1" name="Arc 140"/>
          <p:cNvSpPr/>
          <p:nvPr/>
        </p:nvSpPr>
        <p:spPr>
          <a:xfrm rot="10800000" flipV="1">
            <a:off x="3507295" y="5735091"/>
            <a:ext cx="3390531" cy="3390531"/>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2" name="Arc 141"/>
          <p:cNvSpPr/>
          <p:nvPr/>
        </p:nvSpPr>
        <p:spPr>
          <a:xfrm rot="10800000" flipV="1">
            <a:off x="3579435" y="5807231"/>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3" name="Arc 142"/>
          <p:cNvSpPr/>
          <p:nvPr/>
        </p:nvSpPr>
        <p:spPr>
          <a:xfrm rot="10800000" flipV="1">
            <a:off x="3651574" y="5879370"/>
            <a:ext cx="3101974" cy="3101974"/>
          </a:xfrm>
          <a:prstGeom prst="arc">
            <a:avLst>
              <a:gd name="adj1" fmla="val 21079283"/>
              <a:gd name="adj2" fmla="val 10545169"/>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4" name="Arc 143"/>
          <p:cNvSpPr/>
          <p:nvPr/>
        </p:nvSpPr>
        <p:spPr>
          <a:xfrm rot="10800000" flipV="1">
            <a:off x="3759782" y="5987578"/>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5" name="Arc 144"/>
          <p:cNvSpPr/>
          <p:nvPr/>
        </p:nvSpPr>
        <p:spPr>
          <a:xfrm rot="10800000" flipV="1">
            <a:off x="3867990" y="6095786"/>
            <a:ext cx="2669141" cy="2669141"/>
          </a:xfrm>
          <a:prstGeom prst="arc">
            <a:avLst>
              <a:gd name="adj1" fmla="val 16455221"/>
              <a:gd name="adj2" fmla="val 5773284"/>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6" name="Arc 145"/>
          <p:cNvSpPr/>
          <p:nvPr/>
        </p:nvSpPr>
        <p:spPr>
          <a:xfrm rot="10800000" flipV="1">
            <a:off x="3940129" y="6167925"/>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7" name="Arc 146"/>
          <p:cNvSpPr/>
          <p:nvPr/>
        </p:nvSpPr>
        <p:spPr>
          <a:xfrm rot="10800000">
            <a:off x="7491845" y="6106217"/>
            <a:ext cx="3390531" cy="3390531"/>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8" name="Arc 147"/>
          <p:cNvSpPr/>
          <p:nvPr/>
        </p:nvSpPr>
        <p:spPr>
          <a:xfrm rot="10800000">
            <a:off x="7563984" y="6178356"/>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49" name="Arc 148"/>
          <p:cNvSpPr/>
          <p:nvPr/>
        </p:nvSpPr>
        <p:spPr>
          <a:xfrm rot="10800000">
            <a:off x="7636123" y="6250495"/>
            <a:ext cx="3101974" cy="3101974"/>
          </a:xfrm>
          <a:prstGeom prst="arc">
            <a:avLst>
              <a:gd name="adj1" fmla="val 21079283"/>
              <a:gd name="adj2" fmla="val 10545169"/>
            </a:avLst>
          </a:prstGeom>
          <a:ln w="127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0" name="Arc 149"/>
          <p:cNvSpPr/>
          <p:nvPr/>
        </p:nvSpPr>
        <p:spPr>
          <a:xfrm rot="10800000">
            <a:off x="7744332" y="6358704"/>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1" name="Arc 150"/>
          <p:cNvSpPr/>
          <p:nvPr/>
        </p:nvSpPr>
        <p:spPr>
          <a:xfrm rot="10800000">
            <a:off x="7852540" y="6466912"/>
            <a:ext cx="2669141" cy="2669141"/>
          </a:xfrm>
          <a:prstGeom prst="arc">
            <a:avLst>
              <a:gd name="adj1" fmla="val 16455221"/>
              <a:gd name="adj2" fmla="val 5773284"/>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2" name="Arc 151"/>
          <p:cNvSpPr/>
          <p:nvPr/>
        </p:nvSpPr>
        <p:spPr>
          <a:xfrm rot="10800000">
            <a:off x="7924679" y="6539051"/>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3" name="Arc 152"/>
          <p:cNvSpPr/>
          <p:nvPr/>
        </p:nvSpPr>
        <p:spPr>
          <a:xfrm rot="10800000" flipH="1" flipV="1">
            <a:off x="10980365" y="5958975"/>
            <a:ext cx="3390531" cy="3390531"/>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4" name="Arc 153"/>
          <p:cNvSpPr/>
          <p:nvPr/>
        </p:nvSpPr>
        <p:spPr>
          <a:xfrm rot="10800000" flipH="1" flipV="1">
            <a:off x="11052504" y="6031114"/>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5" name="Arc 154"/>
          <p:cNvSpPr/>
          <p:nvPr/>
        </p:nvSpPr>
        <p:spPr>
          <a:xfrm rot="10800000" flipH="1" flipV="1">
            <a:off x="11124643" y="6103253"/>
            <a:ext cx="3101974" cy="3101974"/>
          </a:xfrm>
          <a:prstGeom prst="arc">
            <a:avLst>
              <a:gd name="adj1" fmla="val 21079283"/>
              <a:gd name="adj2" fmla="val 10545169"/>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6" name="Arc 155"/>
          <p:cNvSpPr/>
          <p:nvPr/>
        </p:nvSpPr>
        <p:spPr>
          <a:xfrm rot="10800000" flipH="1" flipV="1">
            <a:off x="11232852" y="6211462"/>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7" name="Arc 156"/>
          <p:cNvSpPr/>
          <p:nvPr/>
        </p:nvSpPr>
        <p:spPr>
          <a:xfrm rot="10800000" flipH="1" flipV="1">
            <a:off x="11341060" y="6319670"/>
            <a:ext cx="2669141" cy="2669141"/>
          </a:xfrm>
          <a:prstGeom prst="arc">
            <a:avLst>
              <a:gd name="adj1" fmla="val 16455221"/>
              <a:gd name="adj2" fmla="val 5773284"/>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8" name="Arc 157"/>
          <p:cNvSpPr/>
          <p:nvPr/>
        </p:nvSpPr>
        <p:spPr>
          <a:xfrm rot="10800000" flipH="1" flipV="1">
            <a:off x="11413199" y="6391809"/>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59" name="Arc 158"/>
          <p:cNvSpPr/>
          <p:nvPr/>
        </p:nvSpPr>
        <p:spPr>
          <a:xfrm rot="5400000">
            <a:off x="13951644" y="494356"/>
            <a:ext cx="3390531" cy="3390531"/>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0" name="Arc 159"/>
          <p:cNvSpPr/>
          <p:nvPr/>
        </p:nvSpPr>
        <p:spPr>
          <a:xfrm rot="5400000">
            <a:off x="14012859" y="537869"/>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1" name="Arc 160"/>
          <p:cNvSpPr/>
          <p:nvPr/>
        </p:nvSpPr>
        <p:spPr>
          <a:xfrm rot="5400000">
            <a:off x="14084998" y="610008"/>
            <a:ext cx="3101974" cy="3101974"/>
          </a:xfrm>
          <a:prstGeom prst="arc">
            <a:avLst>
              <a:gd name="adj1" fmla="val 21079283"/>
              <a:gd name="adj2" fmla="val 10545169"/>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2" name="Arc 161"/>
          <p:cNvSpPr/>
          <p:nvPr/>
        </p:nvSpPr>
        <p:spPr>
          <a:xfrm rot="5400000">
            <a:off x="14193206" y="718217"/>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3" name="Arc 162"/>
          <p:cNvSpPr/>
          <p:nvPr/>
        </p:nvSpPr>
        <p:spPr>
          <a:xfrm rot="5400000">
            <a:off x="14301414" y="826425"/>
            <a:ext cx="2669141" cy="2669141"/>
          </a:xfrm>
          <a:prstGeom prst="arc">
            <a:avLst>
              <a:gd name="adj1" fmla="val 16455221"/>
              <a:gd name="adj2" fmla="val 5773284"/>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4" name="Arc 163"/>
          <p:cNvSpPr/>
          <p:nvPr/>
        </p:nvSpPr>
        <p:spPr>
          <a:xfrm rot="5400000">
            <a:off x="14373553" y="898564"/>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cxnSp>
        <p:nvCxnSpPr>
          <p:cNvPr id="6" name="Elbow Connector 5"/>
          <p:cNvCxnSpPr/>
          <p:nvPr/>
        </p:nvCxnSpPr>
        <p:spPr>
          <a:xfrm flipV="1">
            <a:off x="10528171" y="1292025"/>
            <a:ext cx="4259213" cy="3317511"/>
          </a:xfrm>
          <a:prstGeom prst="bentConnector4">
            <a:avLst>
              <a:gd name="adj1" fmla="val 45851"/>
              <a:gd name="adj2" fmla="val 120989"/>
            </a:avLst>
          </a:prstGeom>
          <a:ln w="12700">
            <a:solidFill>
              <a:srgbClr val="CD2E34"/>
            </a:solidFill>
            <a:tailEnd type="triangle"/>
          </a:ln>
        </p:spPr>
        <p:style>
          <a:lnRef idx="1">
            <a:schemeClr val="dk1"/>
          </a:lnRef>
          <a:fillRef idx="0">
            <a:schemeClr val="dk1"/>
          </a:fillRef>
          <a:effectRef idx="0">
            <a:schemeClr val="dk1"/>
          </a:effectRef>
          <a:fontRef idx="minor">
            <a:schemeClr val="tx1"/>
          </a:fontRef>
        </p:style>
      </p:cxnSp>
      <p:cxnSp>
        <p:nvCxnSpPr>
          <p:cNvPr id="12" name="Elbow Connector 11"/>
          <p:cNvCxnSpPr>
            <a:stCxn id="11" idx="6"/>
          </p:cNvCxnSpPr>
          <p:nvPr/>
        </p:nvCxnSpPr>
        <p:spPr>
          <a:xfrm rot="5400000">
            <a:off x="5538576" y="4447837"/>
            <a:ext cx="2386047" cy="2518218"/>
          </a:xfrm>
          <a:prstGeom prst="bentConnector2">
            <a:avLst/>
          </a:prstGeom>
          <a:ln w="12700">
            <a:solidFill>
              <a:srgbClr val="EB448B"/>
            </a:solidFill>
            <a:tailEnd type="triangle"/>
          </a:ln>
        </p:spPr>
        <p:style>
          <a:lnRef idx="1">
            <a:schemeClr val="dk1"/>
          </a:lnRef>
          <a:fillRef idx="0">
            <a:schemeClr val="dk1"/>
          </a:fillRef>
          <a:effectRef idx="0">
            <a:schemeClr val="dk1"/>
          </a:effectRef>
          <a:fontRef idx="minor">
            <a:schemeClr val="tx1"/>
          </a:fontRef>
        </p:style>
      </p:cxnSp>
      <p:cxnSp>
        <p:nvCxnSpPr>
          <p:cNvPr id="14" name="Elbow Connector 13"/>
          <p:cNvCxnSpPr>
            <a:stCxn id="17" idx="3"/>
          </p:cNvCxnSpPr>
          <p:nvPr/>
        </p:nvCxnSpPr>
        <p:spPr>
          <a:xfrm>
            <a:off x="10433826" y="3042199"/>
            <a:ext cx="1882376" cy="3157978"/>
          </a:xfrm>
          <a:prstGeom prst="bentConnector2">
            <a:avLst/>
          </a:prstGeom>
          <a:ln w="12700">
            <a:solidFill>
              <a:srgbClr val="F2942D"/>
            </a:solidFill>
            <a:tailEnd type="triangle"/>
          </a:ln>
        </p:spPr>
        <p:style>
          <a:lnRef idx="1">
            <a:schemeClr val="dk1"/>
          </a:lnRef>
          <a:fillRef idx="0">
            <a:schemeClr val="dk1"/>
          </a:fillRef>
          <a:effectRef idx="0">
            <a:schemeClr val="dk1"/>
          </a:effectRef>
          <a:fontRef idx="minor">
            <a:schemeClr val="tx1"/>
          </a:fontRef>
        </p:style>
      </p:cxnSp>
      <p:cxnSp>
        <p:nvCxnSpPr>
          <p:cNvPr id="16" name="Elbow Connector 15"/>
          <p:cNvCxnSpPr>
            <a:endCxn id="87" idx="3"/>
          </p:cNvCxnSpPr>
          <p:nvPr/>
        </p:nvCxnSpPr>
        <p:spPr>
          <a:xfrm rot="5400000">
            <a:off x="7127448" y="6551964"/>
            <a:ext cx="3342455" cy="651570"/>
          </a:xfrm>
          <a:prstGeom prst="bentConnector5">
            <a:avLst>
              <a:gd name="adj1" fmla="val 24517"/>
              <a:gd name="adj2" fmla="val 180089"/>
              <a:gd name="adj3" fmla="val 106839"/>
            </a:avLst>
          </a:prstGeom>
          <a:ln w="12700">
            <a:solidFill>
              <a:srgbClr val="AF4AA1"/>
            </a:solidFill>
            <a:tailEnd type="triangle"/>
          </a:ln>
        </p:spPr>
        <p:style>
          <a:lnRef idx="1">
            <a:schemeClr val="dk1"/>
          </a:lnRef>
          <a:fillRef idx="0">
            <a:schemeClr val="dk1"/>
          </a:fillRef>
          <a:effectRef idx="0">
            <a:schemeClr val="dk1"/>
          </a:effectRef>
          <a:fontRef idx="minor">
            <a:schemeClr val="tx1"/>
          </a:fontRef>
        </p:style>
      </p:cxnSp>
      <p:sp>
        <p:nvSpPr>
          <p:cNvPr id="104" name="Arc 103"/>
          <p:cNvSpPr/>
          <p:nvPr/>
        </p:nvSpPr>
        <p:spPr>
          <a:xfrm rot="16200000" flipV="1">
            <a:off x="-566653" y="7440789"/>
            <a:ext cx="3390531" cy="3390531"/>
          </a:xfrm>
          <a:prstGeom prst="arc">
            <a:avLst>
              <a:gd name="adj1" fmla="val 8776185"/>
              <a:gd name="adj2" fmla="val 17771857"/>
            </a:avLst>
          </a:prstGeom>
          <a:ln w="9525">
            <a:solidFill>
              <a:schemeClr val="accent1">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05" name="Arc 104"/>
          <p:cNvSpPr/>
          <p:nvPr/>
        </p:nvSpPr>
        <p:spPr>
          <a:xfrm rot="16200000" flipV="1">
            <a:off x="-494513" y="7512928"/>
            <a:ext cx="3246252" cy="3246252"/>
          </a:xfrm>
          <a:prstGeom prst="arc">
            <a:avLst>
              <a:gd name="adj1" fmla="val 15669959"/>
              <a:gd name="adj2" fmla="val 3394832"/>
            </a:avLst>
          </a:prstGeom>
          <a:ln w="9525">
            <a:solidFill>
              <a:schemeClr val="accent1">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07" name="Arc 106"/>
          <p:cNvSpPr/>
          <p:nvPr/>
        </p:nvSpPr>
        <p:spPr>
          <a:xfrm rot="16200000" flipV="1">
            <a:off x="1009155" y="4404818"/>
            <a:ext cx="3101974" cy="3101974"/>
          </a:xfrm>
          <a:prstGeom prst="arc">
            <a:avLst>
              <a:gd name="adj1" fmla="val 21079283"/>
              <a:gd name="adj2" fmla="val 10545169"/>
            </a:avLst>
          </a:prstGeom>
          <a:ln w="9525">
            <a:solidFill>
              <a:schemeClr val="accent1">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08" name="Arc 107"/>
          <p:cNvSpPr/>
          <p:nvPr/>
        </p:nvSpPr>
        <p:spPr>
          <a:xfrm rot="16200000" flipV="1">
            <a:off x="1117363" y="4513027"/>
            <a:ext cx="2885557" cy="2885557"/>
          </a:xfrm>
          <a:prstGeom prst="arc">
            <a:avLst>
              <a:gd name="adj1" fmla="val 7279574"/>
              <a:gd name="adj2" fmla="val 18953071"/>
            </a:avLst>
          </a:prstGeom>
          <a:ln w="9525">
            <a:solidFill>
              <a:schemeClr val="accent1">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09" name="Arc 108"/>
          <p:cNvSpPr/>
          <p:nvPr/>
        </p:nvSpPr>
        <p:spPr>
          <a:xfrm rot="16200000" flipV="1">
            <a:off x="1225571" y="4621235"/>
            <a:ext cx="2669141" cy="2669141"/>
          </a:xfrm>
          <a:prstGeom prst="arc">
            <a:avLst>
              <a:gd name="adj1" fmla="val 16455221"/>
              <a:gd name="adj2" fmla="val 5773284"/>
            </a:avLst>
          </a:prstGeom>
          <a:ln w="9525">
            <a:solidFill>
              <a:schemeClr val="accent1">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1" name="Arc 110"/>
          <p:cNvSpPr/>
          <p:nvPr/>
        </p:nvSpPr>
        <p:spPr>
          <a:xfrm rot="16200000" flipV="1">
            <a:off x="1297710" y="4693374"/>
            <a:ext cx="2524863" cy="2524863"/>
          </a:xfrm>
          <a:prstGeom prst="arc">
            <a:avLst>
              <a:gd name="adj1" fmla="val 1445308"/>
              <a:gd name="adj2" fmla="val 11222566"/>
            </a:avLst>
          </a:prstGeom>
          <a:ln w="9525">
            <a:solidFill>
              <a:schemeClr val="accent1">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2" name="Arc 111"/>
          <p:cNvSpPr/>
          <p:nvPr/>
        </p:nvSpPr>
        <p:spPr>
          <a:xfrm rot="16200000" flipV="1">
            <a:off x="300151" y="3818983"/>
            <a:ext cx="1785430" cy="1785430"/>
          </a:xfrm>
          <a:prstGeom prst="arc">
            <a:avLst>
              <a:gd name="adj1" fmla="val 8776185"/>
              <a:gd name="adj2" fmla="val 17771857"/>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3" name="Arc 112"/>
          <p:cNvSpPr/>
          <p:nvPr/>
        </p:nvSpPr>
        <p:spPr>
          <a:xfrm rot="16200000" flipV="1">
            <a:off x="338139" y="3856971"/>
            <a:ext cx="1709453" cy="1709453"/>
          </a:xfrm>
          <a:prstGeom prst="arc">
            <a:avLst>
              <a:gd name="adj1" fmla="val 15669959"/>
              <a:gd name="adj2" fmla="val 3394832"/>
            </a:avLst>
          </a:prstGeom>
          <a:ln w="3175">
            <a:solidFill>
              <a:schemeClr val="bg1">
                <a:lumMod val="75000"/>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5" name="Arc 114"/>
          <p:cNvSpPr/>
          <p:nvPr/>
        </p:nvSpPr>
        <p:spPr>
          <a:xfrm rot="16200000" flipV="1">
            <a:off x="376127" y="3894959"/>
            <a:ext cx="1633478" cy="1633478"/>
          </a:xfrm>
          <a:prstGeom prst="arc">
            <a:avLst>
              <a:gd name="adj1" fmla="val 21079283"/>
              <a:gd name="adj2" fmla="val 10545169"/>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6" name="Arc 115"/>
          <p:cNvSpPr/>
          <p:nvPr/>
        </p:nvSpPr>
        <p:spPr>
          <a:xfrm rot="16200000" flipV="1">
            <a:off x="433108" y="3951940"/>
            <a:ext cx="1519515" cy="1519515"/>
          </a:xfrm>
          <a:prstGeom prst="arc">
            <a:avLst>
              <a:gd name="adj1" fmla="val 7279574"/>
              <a:gd name="adj2" fmla="val 18953071"/>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17" name="Arc 116"/>
          <p:cNvSpPr/>
          <p:nvPr/>
        </p:nvSpPr>
        <p:spPr>
          <a:xfrm rot="16200000" flipV="1">
            <a:off x="490090" y="4008922"/>
            <a:ext cx="1405552" cy="1405552"/>
          </a:xfrm>
          <a:prstGeom prst="arc">
            <a:avLst>
              <a:gd name="adj1" fmla="val 16455221"/>
              <a:gd name="adj2" fmla="val 5773284"/>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1" name="Arc 130"/>
          <p:cNvSpPr/>
          <p:nvPr/>
        </p:nvSpPr>
        <p:spPr>
          <a:xfrm rot="16200000" flipV="1">
            <a:off x="528078" y="4046910"/>
            <a:ext cx="1329575" cy="1329575"/>
          </a:xfrm>
          <a:prstGeom prst="arc">
            <a:avLst>
              <a:gd name="adj1" fmla="val 1445308"/>
              <a:gd name="adj2" fmla="val 11222566"/>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2" name="Arc 131"/>
          <p:cNvSpPr/>
          <p:nvPr/>
        </p:nvSpPr>
        <p:spPr>
          <a:xfrm rot="16200000" flipV="1">
            <a:off x="14625647" y="8358699"/>
            <a:ext cx="1785430" cy="1785430"/>
          </a:xfrm>
          <a:prstGeom prst="arc">
            <a:avLst>
              <a:gd name="adj1" fmla="val 8776185"/>
              <a:gd name="adj2" fmla="val 17771857"/>
            </a:avLst>
          </a:prstGeom>
          <a:ln w="3175">
            <a:solidFill>
              <a:srgbClr val="96C009">
                <a:alpha val="4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3" name="Arc 132"/>
          <p:cNvSpPr/>
          <p:nvPr/>
        </p:nvSpPr>
        <p:spPr>
          <a:xfrm rot="16200000" flipV="1">
            <a:off x="14663636" y="8396687"/>
            <a:ext cx="1709453" cy="1709453"/>
          </a:xfrm>
          <a:prstGeom prst="arc">
            <a:avLst>
              <a:gd name="adj1" fmla="val 15669959"/>
              <a:gd name="adj2" fmla="val 3394832"/>
            </a:avLst>
          </a:prstGeom>
          <a:ln w="3175">
            <a:solidFill>
              <a:srgbClr val="96C009">
                <a:alpha val="40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34" name="Arc 133"/>
          <p:cNvSpPr/>
          <p:nvPr/>
        </p:nvSpPr>
        <p:spPr>
          <a:xfrm rot="16200000" flipV="1">
            <a:off x="14701623" y="8434675"/>
            <a:ext cx="1633478" cy="1633478"/>
          </a:xfrm>
          <a:prstGeom prst="arc">
            <a:avLst>
              <a:gd name="adj1" fmla="val 21079283"/>
              <a:gd name="adj2" fmla="val 10545169"/>
            </a:avLst>
          </a:prstGeom>
          <a:ln w="3175">
            <a:solidFill>
              <a:srgbClr val="96C009">
                <a:alpha val="4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5" name="Arc 164"/>
          <p:cNvSpPr/>
          <p:nvPr/>
        </p:nvSpPr>
        <p:spPr>
          <a:xfrm rot="16200000" flipV="1">
            <a:off x="14758605" y="8491656"/>
            <a:ext cx="1519515" cy="1519515"/>
          </a:xfrm>
          <a:prstGeom prst="arc">
            <a:avLst>
              <a:gd name="adj1" fmla="val 7279574"/>
              <a:gd name="adj2" fmla="val 18953071"/>
            </a:avLst>
          </a:prstGeom>
          <a:ln w="3175">
            <a:solidFill>
              <a:srgbClr val="96C009">
                <a:alpha val="4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6" name="Arc 165"/>
          <p:cNvSpPr/>
          <p:nvPr/>
        </p:nvSpPr>
        <p:spPr>
          <a:xfrm rot="16200000" flipV="1">
            <a:off x="14815586" y="8548638"/>
            <a:ext cx="1405552" cy="1405552"/>
          </a:xfrm>
          <a:prstGeom prst="arc">
            <a:avLst>
              <a:gd name="adj1" fmla="val 16455221"/>
              <a:gd name="adj2" fmla="val 5773284"/>
            </a:avLst>
          </a:prstGeom>
          <a:ln w="3175">
            <a:solidFill>
              <a:srgbClr val="96C009">
                <a:alpha val="4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7" name="Arc 166"/>
          <p:cNvSpPr/>
          <p:nvPr/>
        </p:nvSpPr>
        <p:spPr>
          <a:xfrm rot="16200000" flipV="1">
            <a:off x="14853575" y="8586626"/>
            <a:ext cx="1329575" cy="1329575"/>
          </a:xfrm>
          <a:prstGeom prst="arc">
            <a:avLst>
              <a:gd name="adj1" fmla="val 1445308"/>
              <a:gd name="adj2" fmla="val 11222566"/>
            </a:avLst>
          </a:prstGeom>
          <a:ln w="3175">
            <a:solidFill>
              <a:srgbClr val="96C009">
                <a:alpha val="4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8" name="Arc 167"/>
          <p:cNvSpPr/>
          <p:nvPr/>
        </p:nvSpPr>
        <p:spPr>
          <a:xfrm rot="19236128" flipV="1">
            <a:off x="16543601" y="3200006"/>
            <a:ext cx="3485622" cy="3485622"/>
          </a:xfrm>
          <a:prstGeom prst="arc">
            <a:avLst>
              <a:gd name="adj1" fmla="val 8776185"/>
              <a:gd name="adj2" fmla="val 17771857"/>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69" name="Arc 168"/>
          <p:cNvSpPr/>
          <p:nvPr/>
        </p:nvSpPr>
        <p:spPr>
          <a:xfrm rot="19236128" flipV="1">
            <a:off x="16617765" y="3274170"/>
            <a:ext cx="3337294" cy="3337294"/>
          </a:xfrm>
          <a:prstGeom prst="arc">
            <a:avLst>
              <a:gd name="adj1" fmla="val 15669959"/>
              <a:gd name="adj2" fmla="val 3394832"/>
            </a:avLst>
          </a:prstGeom>
          <a:ln w="3175">
            <a:solidFill>
              <a:schemeClr val="bg1">
                <a:lumMod val="75000"/>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0" name="Arc 169"/>
          <p:cNvSpPr/>
          <p:nvPr/>
        </p:nvSpPr>
        <p:spPr>
          <a:xfrm rot="19236128" flipV="1">
            <a:off x="16691926" y="3348331"/>
            <a:ext cx="3188972" cy="3188972"/>
          </a:xfrm>
          <a:prstGeom prst="arc">
            <a:avLst>
              <a:gd name="adj1" fmla="val 21079283"/>
              <a:gd name="adj2" fmla="val 10545169"/>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1" name="Arc 170"/>
          <p:cNvSpPr/>
          <p:nvPr/>
        </p:nvSpPr>
        <p:spPr>
          <a:xfrm rot="19236128" flipV="1">
            <a:off x="13186318" y="3200887"/>
            <a:ext cx="2966487" cy="2966487"/>
          </a:xfrm>
          <a:prstGeom prst="arc">
            <a:avLst>
              <a:gd name="adj1" fmla="val 7279574"/>
              <a:gd name="adj2" fmla="val 18953071"/>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2" name="Arc 171"/>
          <p:cNvSpPr/>
          <p:nvPr/>
        </p:nvSpPr>
        <p:spPr>
          <a:xfrm rot="19236128" flipV="1">
            <a:off x="13297561" y="3312130"/>
            <a:ext cx="2744000" cy="2744000"/>
          </a:xfrm>
          <a:prstGeom prst="arc">
            <a:avLst>
              <a:gd name="adj1" fmla="val 16455221"/>
              <a:gd name="adj2" fmla="val 5773284"/>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3" name="Arc 172"/>
          <p:cNvSpPr/>
          <p:nvPr/>
        </p:nvSpPr>
        <p:spPr>
          <a:xfrm rot="19236128" flipV="1">
            <a:off x="13371724" y="3386293"/>
            <a:ext cx="2595675" cy="2595675"/>
          </a:xfrm>
          <a:prstGeom prst="arc">
            <a:avLst>
              <a:gd name="adj1" fmla="val 1445308"/>
              <a:gd name="adj2" fmla="val 11222566"/>
            </a:avLst>
          </a:prstGeom>
          <a:ln w="3175">
            <a:solidFill>
              <a:schemeClr val="bg1">
                <a:lumMod val="75000"/>
                <a:alpha val="40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4" name="Arc 173"/>
          <p:cNvSpPr/>
          <p:nvPr/>
        </p:nvSpPr>
        <p:spPr>
          <a:xfrm rot="16200000" flipV="1">
            <a:off x="4246508" y="-1130578"/>
            <a:ext cx="2359844" cy="2359844"/>
          </a:xfrm>
          <a:prstGeom prst="arc">
            <a:avLst>
              <a:gd name="adj1" fmla="val 8776185"/>
              <a:gd name="adj2" fmla="val 17771857"/>
            </a:avLst>
          </a:prstGeom>
          <a:ln w="3175">
            <a:solidFill>
              <a:srgbClr val="7030A0">
                <a:alpha val="2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5" name="Arc 174"/>
          <p:cNvSpPr/>
          <p:nvPr/>
        </p:nvSpPr>
        <p:spPr>
          <a:xfrm rot="16200000" flipV="1">
            <a:off x="4296719" y="-1080367"/>
            <a:ext cx="2259422" cy="2259422"/>
          </a:xfrm>
          <a:prstGeom prst="arc">
            <a:avLst>
              <a:gd name="adj1" fmla="val 15669959"/>
              <a:gd name="adj2" fmla="val 3394832"/>
            </a:avLst>
          </a:prstGeom>
          <a:ln w="3175">
            <a:solidFill>
              <a:srgbClr val="7030A0">
                <a:alpha val="20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6" name="Arc 175"/>
          <p:cNvSpPr/>
          <p:nvPr/>
        </p:nvSpPr>
        <p:spPr>
          <a:xfrm rot="16200000" flipV="1">
            <a:off x="4346927" y="-1030159"/>
            <a:ext cx="2159006" cy="2159006"/>
          </a:xfrm>
          <a:prstGeom prst="arc">
            <a:avLst>
              <a:gd name="adj1" fmla="val 21079283"/>
              <a:gd name="adj2" fmla="val 10545169"/>
            </a:avLst>
          </a:prstGeom>
          <a:ln w="3175">
            <a:solidFill>
              <a:srgbClr val="7030A0">
                <a:alpha val="2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7" name="Arc 176"/>
          <p:cNvSpPr/>
          <p:nvPr/>
        </p:nvSpPr>
        <p:spPr>
          <a:xfrm rot="16200000" flipV="1">
            <a:off x="4422241" y="-954845"/>
            <a:ext cx="2008377" cy="2008377"/>
          </a:xfrm>
          <a:prstGeom prst="arc">
            <a:avLst>
              <a:gd name="adj1" fmla="val 7279574"/>
              <a:gd name="adj2" fmla="val 18953071"/>
            </a:avLst>
          </a:prstGeom>
          <a:ln w="3175">
            <a:solidFill>
              <a:srgbClr val="7030A0">
                <a:alpha val="2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8" name="Arc 177"/>
          <p:cNvSpPr/>
          <p:nvPr/>
        </p:nvSpPr>
        <p:spPr>
          <a:xfrm rot="16200000" flipV="1">
            <a:off x="4497554" y="-879532"/>
            <a:ext cx="1857751" cy="1857751"/>
          </a:xfrm>
          <a:prstGeom prst="arc">
            <a:avLst>
              <a:gd name="adj1" fmla="val 16455221"/>
              <a:gd name="adj2" fmla="val 5773284"/>
            </a:avLst>
          </a:prstGeom>
          <a:ln w="3175">
            <a:solidFill>
              <a:srgbClr val="7030A0">
                <a:alpha val="2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79" name="Arc 178"/>
          <p:cNvSpPr/>
          <p:nvPr/>
        </p:nvSpPr>
        <p:spPr>
          <a:xfrm rot="16200000" flipV="1">
            <a:off x="4547766" y="-829320"/>
            <a:ext cx="1757328" cy="1757328"/>
          </a:xfrm>
          <a:prstGeom prst="arc">
            <a:avLst>
              <a:gd name="adj1" fmla="val 1445308"/>
              <a:gd name="adj2" fmla="val 11222566"/>
            </a:avLst>
          </a:prstGeom>
          <a:ln w="3175">
            <a:solidFill>
              <a:srgbClr val="7030A0">
                <a:alpha val="20000"/>
              </a:srgb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91" name="Arc 190"/>
          <p:cNvSpPr/>
          <p:nvPr/>
        </p:nvSpPr>
        <p:spPr>
          <a:xfrm rot="16200000" flipV="1">
            <a:off x="900751" y="582063"/>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cxnSp>
        <p:nvCxnSpPr>
          <p:cNvPr id="192" name="Straight Connector 191"/>
          <p:cNvCxnSpPr/>
          <p:nvPr/>
        </p:nvCxnSpPr>
        <p:spPr>
          <a:xfrm>
            <a:off x="2443123" y="6264628"/>
            <a:ext cx="0" cy="762514"/>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93" name="Oval 192"/>
          <p:cNvSpPr/>
          <p:nvPr/>
        </p:nvSpPr>
        <p:spPr>
          <a:xfrm>
            <a:off x="1268453" y="4368411"/>
            <a:ext cx="2413443" cy="2413443"/>
          </a:xfrm>
          <a:prstGeom prst="ellipse">
            <a:avLst/>
          </a:prstGeom>
          <a:solidFill>
            <a:srgbClr val="96BF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94" name="Oval 193"/>
          <p:cNvSpPr/>
          <p:nvPr/>
        </p:nvSpPr>
        <p:spPr>
          <a:xfrm rot="10063036">
            <a:off x="2041296" y="4674797"/>
            <a:ext cx="1250243" cy="1250243"/>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195" name="Group 194"/>
          <p:cNvGrpSpPr/>
          <p:nvPr/>
        </p:nvGrpSpPr>
        <p:grpSpPr>
          <a:xfrm rot="18424069">
            <a:off x="1471553" y="4574671"/>
            <a:ext cx="2007381" cy="2002362"/>
            <a:chOff x="1651765" y="300673"/>
            <a:chExt cx="4670393" cy="4685593"/>
          </a:xfrm>
          <a:solidFill>
            <a:srgbClr val="FFFF00"/>
          </a:solidFill>
          <a:effectLst/>
        </p:grpSpPr>
        <p:sp>
          <p:nvSpPr>
            <p:cNvPr id="196" name="Oval 195"/>
            <p:cNvSpPr/>
            <p:nvPr/>
          </p:nvSpPr>
          <p:spPr>
            <a:xfrm>
              <a:off x="1653443" y="300673"/>
              <a:ext cx="4668715" cy="466871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197" name="Oval 196"/>
            <p:cNvSpPr/>
            <p:nvPr/>
          </p:nvSpPr>
          <p:spPr>
            <a:xfrm>
              <a:off x="1651765" y="322827"/>
              <a:ext cx="4663442" cy="466343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1800" dirty="0">
                  <a:solidFill>
                    <a:srgbClr val="FF0000"/>
                  </a:solidFill>
                  <a:latin typeface="Calibri" panose="020F0502020204030204"/>
                </a:rPr>
                <a:t>Popular</a:t>
              </a:r>
            </a:p>
            <a:p>
              <a:pPr algn="ctr">
                <a:defRPr/>
              </a:pPr>
              <a:r>
                <a:rPr lang="en-US" sz="1800" dirty="0">
                  <a:solidFill>
                    <a:srgbClr val="FF0000"/>
                  </a:solidFill>
                  <a:latin typeface="Calibri" panose="020F0502020204030204"/>
                </a:rPr>
                <a:t>Destinations</a:t>
              </a:r>
            </a:p>
          </p:txBody>
        </p:sp>
      </p:grpSp>
      <p:sp>
        <p:nvSpPr>
          <p:cNvPr id="198" name="Arc 197"/>
          <p:cNvSpPr/>
          <p:nvPr/>
        </p:nvSpPr>
        <p:spPr>
          <a:xfrm rot="16200000" flipV="1">
            <a:off x="982169" y="4144210"/>
            <a:ext cx="2885557" cy="2885557"/>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199" name="Arc 198"/>
          <p:cNvSpPr/>
          <p:nvPr/>
        </p:nvSpPr>
        <p:spPr>
          <a:xfrm rot="16200000" flipV="1">
            <a:off x="1162516" y="4324557"/>
            <a:ext cx="2524863" cy="2524863"/>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01" name="Arc 200"/>
          <p:cNvSpPr/>
          <p:nvPr/>
        </p:nvSpPr>
        <p:spPr>
          <a:xfrm rot="16200000" flipV="1">
            <a:off x="954222" y="4116263"/>
            <a:ext cx="3246252" cy="3246252"/>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cxnSp>
        <p:nvCxnSpPr>
          <p:cNvPr id="202" name="Elbow Connector 201"/>
          <p:cNvCxnSpPr/>
          <p:nvPr/>
        </p:nvCxnSpPr>
        <p:spPr>
          <a:xfrm rot="10800000">
            <a:off x="3075694" y="4678173"/>
            <a:ext cx="5156628" cy="367959"/>
          </a:xfrm>
          <a:prstGeom prst="bentConnector3">
            <a:avLst>
              <a:gd name="adj1" fmla="val 50000"/>
            </a:avLst>
          </a:prstGeom>
          <a:ln w="12700">
            <a:solidFill>
              <a:srgbClr val="96C009"/>
            </a:solidFill>
            <a:tailEnd type="triangle"/>
          </a:ln>
        </p:spPr>
        <p:style>
          <a:lnRef idx="1">
            <a:schemeClr val="dk1"/>
          </a:lnRef>
          <a:fillRef idx="0">
            <a:schemeClr val="dk1"/>
          </a:fillRef>
          <a:effectRef idx="0">
            <a:schemeClr val="dk1"/>
          </a:effectRef>
          <a:fontRef idx="minor">
            <a:schemeClr val="tx1"/>
          </a:fontRef>
        </p:style>
      </p:cxnSp>
      <p:cxnSp>
        <p:nvCxnSpPr>
          <p:cNvPr id="203" name="Straight Connector 202"/>
          <p:cNvCxnSpPr/>
          <p:nvPr/>
        </p:nvCxnSpPr>
        <p:spPr>
          <a:xfrm>
            <a:off x="14145938" y="5293034"/>
            <a:ext cx="0" cy="858933"/>
          </a:xfrm>
          <a:prstGeom prst="line">
            <a:avLst/>
          </a:prstGeom>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04" name="Oval 203"/>
          <p:cNvSpPr/>
          <p:nvPr/>
        </p:nvSpPr>
        <p:spPr>
          <a:xfrm>
            <a:off x="12913159" y="3467120"/>
            <a:ext cx="2703880" cy="2718619"/>
          </a:xfrm>
          <a:prstGeom prst="ellipse">
            <a:avLst/>
          </a:prstGeom>
          <a:solidFill>
            <a:srgbClr val="ED9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205" name="Oval 204"/>
          <p:cNvSpPr/>
          <p:nvPr/>
        </p:nvSpPr>
        <p:spPr>
          <a:xfrm rot="10063036">
            <a:off x="13663465" y="3830878"/>
            <a:ext cx="1400699" cy="1408334"/>
          </a:xfrm>
          <a:prstGeom prst="ellipse">
            <a:avLst/>
          </a:prstGeom>
          <a:gradFill flip="none" rotWithShape="1">
            <a:gsLst>
              <a:gs pos="33000">
                <a:srgbClr val="FDFEFF"/>
              </a:gs>
              <a:gs pos="69000">
                <a:srgbClr val="DDDDDE"/>
              </a:gs>
              <a:gs pos="86000">
                <a:schemeClr val="bg1">
                  <a:lumMod val="65000"/>
                </a:schemeClr>
              </a:gs>
            </a:gsLst>
            <a:path path="circle">
              <a:fillToRect r="100000" b="100000"/>
            </a:path>
            <a:tileRect l="-100000" t="-100000"/>
          </a:gradFill>
          <a:ln>
            <a:noFill/>
          </a:ln>
          <a:effectLst>
            <a:outerShdw blurRad="215900" dist="139700" dir="8100000" sx="162000" sy="16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grpSp>
        <p:nvGrpSpPr>
          <p:cNvPr id="206" name="Group 205"/>
          <p:cNvGrpSpPr/>
          <p:nvPr/>
        </p:nvGrpSpPr>
        <p:grpSpPr>
          <a:xfrm rot="21068477">
            <a:off x="13149157" y="3641437"/>
            <a:ext cx="2243329" cy="2255559"/>
            <a:chOff x="1651768" y="316218"/>
            <a:chExt cx="4663440" cy="4670048"/>
          </a:xfrm>
          <a:effectLst/>
        </p:grpSpPr>
        <p:sp>
          <p:nvSpPr>
            <p:cNvPr id="207" name="Oval 206"/>
            <p:cNvSpPr/>
            <p:nvPr/>
          </p:nvSpPr>
          <p:spPr>
            <a:xfrm>
              <a:off x="1668987" y="316218"/>
              <a:ext cx="4637629" cy="4637628"/>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en-US">
                <a:solidFill>
                  <a:prstClr val="white"/>
                </a:solidFill>
                <a:latin typeface="Calibri" panose="020F0502020204030204"/>
              </a:endParaRPr>
            </a:p>
          </p:txBody>
        </p:sp>
        <p:sp>
          <p:nvSpPr>
            <p:cNvPr id="208" name="Oval 207"/>
            <p:cNvSpPr/>
            <p:nvPr/>
          </p:nvSpPr>
          <p:spPr>
            <a:xfrm>
              <a:off x="1651768" y="322825"/>
              <a:ext cx="4663440" cy="4663441"/>
            </a:xfrm>
            <a:prstGeom prst="ellipse">
              <a:avLst/>
            </a:prstGeom>
            <a:gradFill flip="none" rotWithShape="1">
              <a:gsLst>
                <a:gs pos="36000">
                  <a:schemeClr val="accent3">
                    <a:lumMod val="5000"/>
                    <a:lumOff val="95000"/>
                  </a:schemeClr>
                </a:gs>
                <a:gs pos="89000">
                  <a:schemeClr val="accent3">
                    <a:lumMod val="45000"/>
                    <a:lumOff val="55000"/>
                    <a:alpha val="74000"/>
                  </a:schemeClr>
                </a:gs>
                <a:gs pos="91000">
                  <a:schemeClr val="accent3">
                    <a:lumMod val="45000"/>
                    <a:lumOff val="55000"/>
                    <a:alpha val="73000"/>
                  </a:schemeClr>
                </a:gs>
                <a:gs pos="100000">
                  <a:schemeClr val="accent3">
                    <a:lumMod val="30000"/>
                    <a:lumOff val="70000"/>
                    <a:alpha val="96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sz="2000" dirty="0">
                  <a:ln>
                    <a:solidFill>
                      <a:schemeClr val="bg2"/>
                    </a:solidFill>
                  </a:ln>
                  <a:solidFill>
                    <a:srgbClr val="FFFF00"/>
                  </a:solidFill>
                  <a:latin typeface="Times New Roman" panose="02020603050405020304" pitchFamily="18" charset="0"/>
                  <a:cs typeface="Times New Roman" panose="02020603050405020304" pitchFamily="18" charset="0"/>
                </a:rPr>
                <a:t>Maps</a:t>
              </a:r>
            </a:p>
          </p:txBody>
        </p:sp>
      </p:grpSp>
      <p:sp>
        <p:nvSpPr>
          <p:cNvPr id="209" name="Arc 208"/>
          <p:cNvSpPr/>
          <p:nvPr/>
        </p:nvSpPr>
        <p:spPr>
          <a:xfrm rot="10800000" flipH="1" flipV="1">
            <a:off x="12448021" y="2990670"/>
            <a:ext cx="3798553" cy="3819259"/>
          </a:xfrm>
          <a:prstGeom prst="arc">
            <a:avLst>
              <a:gd name="adj1" fmla="val 8776185"/>
              <a:gd name="adj2" fmla="val 17771857"/>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10" name="Arc 209"/>
          <p:cNvSpPr/>
          <p:nvPr/>
        </p:nvSpPr>
        <p:spPr>
          <a:xfrm rot="10800000" flipH="1" flipV="1">
            <a:off x="12520159" y="3062809"/>
            <a:ext cx="3636911" cy="3656736"/>
          </a:xfrm>
          <a:prstGeom prst="arc">
            <a:avLst>
              <a:gd name="adj1" fmla="val 15669959"/>
              <a:gd name="adj2" fmla="val 3394832"/>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11" name="Arc 210"/>
          <p:cNvSpPr/>
          <p:nvPr/>
        </p:nvSpPr>
        <p:spPr>
          <a:xfrm rot="10800000" flipH="1" flipV="1">
            <a:off x="12592299" y="3134948"/>
            <a:ext cx="3475270" cy="3494214"/>
          </a:xfrm>
          <a:prstGeom prst="arc">
            <a:avLst>
              <a:gd name="adj1" fmla="val 21079283"/>
              <a:gd name="adj2" fmla="val 10545169"/>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12" name="Arc 211"/>
          <p:cNvSpPr/>
          <p:nvPr/>
        </p:nvSpPr>
        <p:spPr>
          <a:xfrm rot="10800000" flipH="1" flipV="1">
            <a:off x="12700508" y="3243157"/>
            <a:ext cx="3232809" cy="3250432"/>
          </a:xfrm>
          <a:prstGeom prst="arc">
            <a:avLst>
              <a:gd name="adj1" fmla="val 7279574"/>
              <a:gd name="adj2" fmla="val 18953071"/>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13" name="Arc 212"/>
          <p:cNvSpPr/>
          <p:nvPr/>
        </p:nvSpPr>
        <p:spPr>
          <a:xfrm rot="10800000" flipH="1" flipV="1">
            <a:off x="12808716" y="3351365"/>
            <a:ext cx="2990350" cy="3006650"/>
          </a:xfrm>
          <a:prstGeom prst="arc">
            <a:avLst>
              <a:gd name="adj1" fmla="val 16455221"/>
              <a:gd name="adj2" fmla="val 5773284"/>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sp>
        <p:nvSpPr>
          <p:cNvPr id="214" name="Arc 213"/>
          <p:cNvSpPr/>
          <p:nvPr/>
        </p:nvSpPr>
        <p:spPr>
          <a:xfrm rot="10800000" flipH="1" flipV="1">
            <a:off x="12880855" y="3423504"/>
            <a:ext cx="2828709" cy="2844128"/>
          </a:xfrm>
          <a:prstGeom prst="arc">
            <a:avLst>
              <a:gd name="adj1" fmla="val 1445308"/>
              <a:gd name="adj2" fmla="val 11222566"/>
            </a:avLst>
          </a:prstGeom>
          <a:ln w="9525">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defRPr/>
            </a:pPr>
            <a:endParaRPr lang="en-US">
              <a:solidFill>
                <a:prstClr val="black"/>
              </a:solidFill>
              <a:latin typeface="Calibri" panose="020F0502020204030204"/>
            </a:endParaRPr>
          </a:p>
        </p:txBody>
      </p:sp>
      <p:cxnSp>
        <p:nvCxnSpPr>
          <p:cNvPr id="216" name="Elbow Connector 215"/>
          <p:cNvCxnSpPr/>
          <p:nvPr/>
        </p:nvCxnSpPr>
        <p:spPr>
          <a:xfrm>
            <a:off x="10479090" y="3432725"/>
            <a:ext cx="2558517" cy="1201021"/>
          </a:xfrm>
          <a:prstGeom prst="bentConnector3">
            <a:avLst>
              <a:gd name="adj1" fmla="val 50000"/>
            </a:avLst>
          </a:prstGeom>
          <a:ln w="12700">
            <a:solidFill>
              <a:srgbClr val="F2942D"/>
            </a:solidFill>
            <a:tailEnd type="triangle"/>
          </a:ln>
        </p:spPr>
        <p:style>
          <a:lnRef idx="1">
            <a:schemeClr val="dk1"/>
          </a:lnRef>
          <a:fillRef idx="0">
            <a:schemeClr val="dk1"/>
          </a:fillRef>
          <a:effectRef idx="0">
            <a:schemeClr val="dk1"/>
          </a:effectRef>
          <a:fontRef idx="minor">
            <a:schemeClr val="tx1"/>
          </a:fontRef>
        </p:style>
      </p:cxnSp>
    </p:spTree>
    <p:custDataLst>
      <p:tags r:id="rId1"/>
    </p:custDataLst>
    <p:extLst>
      <p:ext uri="{BB962C8B-B14F-4D97-AF65-F5344CB8AC3E}">
        <p14:creationId xmlns:p14="http://schemas.microsoft.com/office/powerpoint/2010/main" val="388588635"/>
      </p:ext>
    </p:extLst>
  </p:cSld>
  <p:clrMapOvr>
    <a:masterClrMapping/>
  </p:clrMapOvr>
  <mc:AlternateContent xmlns:mc="http://schemas.openxmlformats.org/markup-compatibility/2006" xmlns:p14="http://schemas.microsoft.com/office/powerpoint/2010/main">
    <mc:Choice Requires="p14">
      <p:transition spd="slow" p14:dur="2000" advTm="33188"/>
    </mc:Choice>
    <mc:Fallback xmlns="">
      <p:transition spd="slow" advTm="3318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250" fill="hold"/>
                                        <p:tgtEl>
                                          <p:spTgt spid="96"/>
                                        </p:tgtEl>
                                        <p:attrNameLst>
                                          <p:attrName>ppt_x</p:attrName>
                                        </p:attrNameLst>
                                      </p:cBhvr>
                                      <p:tavLst>
                                        <p:tav tm="0">
                                          <p:val>
                                            <p:strVal val="0-#ppt_w/2"/>
                                          </p:val>
                                        </p:tav>
                                        <p:tav tm="100000">
                                          <p:val>
                                            <p:strVal val="#ppt_x"/>
                                          </p:val>
                                        </p:tav>
                                      </p:tavLst>
                                    </p:anim>
                                    <p:anim calcmode="lin" valueType="num">
                                      <p:cBhvr additive="base">
                                        <p:cTn id="8" dur="250" fill="hold"/>
                                        <p:tgtEl>
                                          <p:spTgt spid="96"/>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98"/>
                                        </p:tgtEl>
                                        <p:attrNameLst>
                                          <p:attrName>style.visibility</p:attrName>
                                        </p:attrNameLst>
                                      </p:cBhvr>
                                      <p:to>
                                        <p:strVal val="visible"/>
                                      </p:to>
                                    </p:set>
                                    <p:anim calcmode="lin" valueType="num">
                                      <p:cBhvr additive="base">
                                        <p:cTn id="11" dur="250" fill="hold"/>
                                        <p:tgtEl>
                                          <p:spTgt spid="98"/>
                                        </p:tgtEl>
                                        <p:attrNameLst>
                                          <p:attrName>ppt_x</p:attrName>
                                        </p:attrNameLst>
                                      </p:cBhvr>
                                      <p:tavLst>
                                        <p:tav tm="0">
                                          <p:val>
                                            <p:strVal val="#ppt_x"/>
                                          </p:val>
                                        </p:tav>
                                        <p:tav tm="100000">
                                          <p:val>
                                            <p:strVal val="#ppt_x"/>
                                          </p:val>
                                        </p:tav>
                                      </p:tavLst>
                                    </p:anim>
                                    <p:anim calcmode="lin" valueType="num">
                                      <p:cBhvr additive="base">
                                        <p:cTn id="12" dur="250" fill="hold"/>
                                        <p:tgtEl>
                                          <p:spTgt spid="98"/>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9"/>
                                        </p:tgtEl>
                                        <p:attrNameLst>
                                          <p:attrName>style.visibility</p:attrName>
                                        </p:attrNameLst>
                                      </p:cBhvr>
                                      <p:to>
                                        <p:strVal val="visible"/>
                                      </p:to>
                                    </p:set>
                                    <p:anim calcmode="lin" valueType="num">
                                      <p:cBhvr additive="base">
                                        <p:cTn id="15" dur="250" fill="hold"/>
                                        <p:tgtEl>
                                          <p:spTgt spid="99"/>
                                        </p:tgtEl>
                                        <p:attrNameLst>
                                          <p:attrName>ppt_x</p:attrName>
                                        </p:attrNameLst>
                                      </p:cBhvr>
                                      <p:tavLst>
                                        <p:tav tm="0">
                                          <p:val>
                                            <p:strVal val="#ppt_x"/>
                                          </p:val>
                                        </p:tav>
                                        <p:tav tm="100000">
                                          <p:val>
                                            <p:strVal val="#ppt_x"/>
                                          </p:val>
                                        </p:tav>
                                      </p:tavLst>
                                    </p:anim>
                                    <p:anim calcmode="lin" valueType="num">
                                      <p:cBhvr additive="base">
                                        <p:cTn id="16" dur="250" fill="hold"/>
                                        <p:tgtEl>
                                          <p:spTgt spid="99"/>
                                        </p:tgtEl>
                                        <p:attrNameLst>
                                          <p:attrName>ppt_y</p:attrName>
                                        </p:attrNameLst>
                                      </p:cBhvr>
                                      <p:tavLst>
                                        <p:tav tm="0">
                                          <p:val>
                                            <p:strVal val="1+#ppt_h/2"/>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01"/>
                                        </p:tgtEl>
                                        <p:attrNameLst>
                                          <p:attrName>style.visibility</p:attrName>
                                        </p:attrNameLst>
                                      </p:cBhvr>
                                      <p:to>
                                        <p:strVal val="visible"/>
                                      </p:to>
                                    </p:set>
                                    <p:anim calcmode="lin" valueType="num">
                                      <p:cBhvr additive="base">
                                        <p:cTn id="19" dur="250" fill="hold"/>
                                        <p:tgtEl>
                                          <p:spTgt spid="101"/>
                                        </p:tgtEl>
                                        <p:attrNameLst>
                                          <p:attrName>ppt_x</p:attrName>
                                        </p:attrNameLst>
                                      </p:cBhvr>
                                      <p:tavLst>
                                        <p:tav tm="0">
                                          <p:val>
                                            <p:strVal val="1+#ppt_w/2"/>
                                          </p:val>
                                        </p:tav>
                                        <p:tav tm="100000">
                                          <p:val>
                                            <p:strVal val="#ppt_x"/>
                                          </p:val>
                                        </p:tav>
                                      </p:tavLst>
                                    </p:anim>
                                    <p:anim calcmode="lin" valueType="num">
                                      <p:cBhvr additive="base">
                                        <p:cTn id="20" dur="250" fill="hold"/>
                                        <p:tgtEl>
                                          <p:spTgt spid="101"/>
                                        </p:tgtEl>
                                        <p:attrNameLst>
                                          <p:attrName>ppt_y</p:attrName>
                                        </p:attrNameLst>
                                      </p:cBhvr>
                                      <p:tavLst>
                                        <p:tav tm="0">
                                          <p:val>
                                            <p:strVal val="#ppt_y"/>
                                          </p:val>
                                        </p:tav>
                                        <p:tav tm="100000">
                                          <p:val>
                                            <p:strVal val="#ppt_y"/>
                                          </p:val>
                                        </p:tav>
                                      </p:tavLst>
                                    </p:anim>
                                  </p:childTnLst>
                                </p:cTn>
                              </p:par>
                            </p:childTnLst>
                          </p:cTn>
                        </p:par>
                        <p:par>
                          <p:cTn id="21" fill="hold">
                            <p:stCondLst>
                              <p:cond delay="250"/>
                            </p:stCondLst>
                            <p:childTnLst>
                              <p:par>
                                <p:cTn id="22" presetID="23" presetClass="entr" presetSubtype="32" fill="hold" nodeType="afterEffect">
                                  <p:stCondLst>
                                    <p:cond delay="250"/>
                                  </p:stCondLst>
                                  <p:childTnLst>
                                    <p:set>
                                      <p:cBhvr>
                                        <p:cTn id="23" dur="1" fill="hold">
                                          <p:stCondLst>
                                            <p:cond delay="0"/>
                                          </p:stCondLst>
                                        </p:cTn>
                                        <p:tgtEl>
                                          <p:spTgt spid="9"/>
                                        </p:tgtEl>
                                        <p:attrNameLst>
                                          <p:attrName>style.visibility</p:attrName>
                                        </p:attrNameLst>
                                      </p:cBhvr>
                                      <p:to>
                                        <p:strVal val="visible"/>
                                      </p:to>
                                    </p:set>
                                    <p:anim calcmode="lin" valueType="num">
                                      <p:cBhvr>
                                        <p:cTn id="24" dur="500" fill="hold"/>
                                        <p:tgtEl>
                                          <p:spTgt spid="9"/>
                                        </p:tgtEl>
                                        <p:attrNameLst>
                                          <p:attrName>ppt_w</p:attrName>
                                        </p:attrNameLst>
                                      </p:cBhvr>
                                      <p:tavLst>
                                        <p:tav tm="0">
                                          <p:val>
                                            <p:strVal val="4*#ppt_w"/>
                                          </p:val>
                                        </p:tav>
                                        <p:tav tm="100000">
                                          <p:val>
                                            <p:strVal val="#ppt_w"/>
                                          </p:val>
                                        </p:tav>
                                      </p:tavLst>
                                    </p:anim>
                                    <p:anim calcmode="lin" valueType="num">
                                      <p:cBhvr>
                                        <p:cTn id="25" dur="500" fill="hold"/>
                                        <p:tgtEl>
                                          <p:spTgt spid="9"/>
                                        </p:tgtEl>
                                        <p:attrNameLst>
                                          <p:attrName>ppt_h</p:attrName>
                                        </p:attrNameLst>
                                      </p:cBhvr>
                                      <p:tavLst>
                                        <p:tav tm="0">
                                          <p:val>
                                            <p:strVal val="4*#ppt_h"/>
                                          </p:val>
                                        </p:tav>
                                        <p:tav tm="100000">
                                          <p:val>
                                            <p:strVal val="#ppt_h"/>
                                          </p:val>
                                        </p:tav>
                                      </p:tavLst>
                                    </p:anim>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par>
                          <p:cTn id="30" fill="hold">
                            <p:stCondLst>
                              <p:cond delay="1500"/>
                            </p:stCondLst>
                            <p:childTnLst>
                              <p:par>
                                <p:cTn id="31" presetID="1" presetClass="entr" presetSubtype="0" fill="hold" nodeType="afterEffect">
                                  <p:stCondLst>
                                    <p:cond delay="0"/>
                                  </p:stCondLst>
                                  <p:childTnLst>
                                    <p:set>
                                      <p:cBhvr>
                                        <p:cTn id="32" dur="1" fill="hold">
                                          <p:stCondLst>
                                            <p:cond delay="0"/>
                                          </p:stCondLst>
                                        </p:cTn>
                                        <p:tgtEl>
                                          <p:spTgt spid="185"/>
                                        </p:tgtEl>
                                        <p:attrNameLst>
                                          <p:attrName>style.visibility</p:attrName>
                                        </p:attrNameLst>
                                      </p:cBhvr>
                                      <p:to>
                                        <p:strVal val="visible"/>
                                      </p:to>
                                    </p:set>
                                  </p:childTnLst>
                                </p:cTn>
                              </p:par>
                              <p:par>
                                <p:cTn id="33" presetID="8" presetClass="emph" presetSubtype="0" repeatCount="indefinite" autoRev="1" fill="hold" nodeType="withEffect">
                                  <p:stCondLst>
                                    <p:cond delay="250"/>
                                  </p:stCondLst>
                                  <p:childTnLst>
                                    <p:animRot by="-21600000">
                                      <p:cBhvr>
                                        <p:cTn id="34" dur="500" fill="hold"/>
                                        <p:tgtEl>
                                          <p:spTgt spid="185"/>
                                        </p:tgtEl>
                                        <p:attrNameLst>
                                          <p:attrName>r</p:attrName>
                                        </p:attrNameLst>
                                      </p:cBhvr>
                                    </p:animRot>
                                  </p:childTnLst>
                                </p:cTn>
                              </p:par>
                              <p:par>
                                <p:cTn id="35" presetID="2" presetClass="entr" presetSubtype="8"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additive="base">
                                        <p:cTn id="37" dur="500" fill="hold"/>
                                        <p:tgtEl>
                                          <p:spTgt spid="17"/>
                                        </p:tgtEl>
                                        <p:attrNameLst>
                                          <p:attrName>ppt_x</p:attrName>
                                        </p:attrNameLst>
                                      </p:cBhvr>
                                      <p:tavLst>
                                        <p:tav tm="0">
                                          <p:val>
                                            <p:strVal val="0-#ppt_w/2"/>
                                          </p:val>
                                        </p:tav>
                                        <p:tav tm="100000">
                                          <p:val>
                                            <p:strVal val="#ppt_x"/>
                                          </p:val>
                                        </p:tav>
                                      </p:tavLst>
                                    </p:anim>
                                    <p:anim calcmode="lin" valueType="num">
                                      <p:cBhvr additive="base">
                                        <p:cTn id="38" dur="500" fill="hold"/>
                                        <p:tgtEl>
                                          <p:spTgt spid="17"/>
                                        </p:tgtEl>
                                        <p:attrNameLst>
                                          <p:attrName>ppt_y</p:attrName>
                                        </p:attrNameLst>
                                      </p:cBhvr>
                                      <p:tavLst>
                                        <p:tav tm="0">
                                          <p:val>
                                            <p:strVal val="#ppt_y"/>
                                          </p:val>
                                        </p:tav>
                                        <p:tav tm="100000">
                                          <p:val>
                                            <p:strVal val="#ppt_y"/>
                                          </p:val>
                                        </p:tav>
                                      </p:tavLst>
                                    </p:anim>
                                  </p:childTnLst>
                                </p:cTn>
                              </p:par>
                              <p:par>
                                <p:cTn id="39" presetID="22" presetClass="entr" presetSubtype="4" fill="hold" grpId="0" nodeType="withEffect">
                                  <p:stCondLst>
                                    <p:cond delay="250"/>
                                  </p:stCondLst>
                                  <p:childTnLst>
                                    <p:set>
                                      <p:cBhvr>
                                        <p:cTn id="40" dur="1" fill="hold">
                                          <p:stCondLst>
                                            <p:cond delay="0"/>
                                          </p:stCondLst>
                                        </p:cTn>
                                        <p:tgtEl>
                                          <p:spTgt spid="100"/>
                                        </p:tgtEl>
                                        <p:attrNameLst>
                                          <p:attrName>style.visibility</p:attrName>
                                        </p:attrNameLst>
                                      </p:cBhvr>
                                      <p:to>
                                        <p:strVal val="visible"/>
                                      </p:to>
                                    </p:set>
                                    <p:animEffect transition="in" filter="wipe(down)">
                                      <p:cBhvr>
                                        <p:cTn id="41" dur="500"/>
                                        <p:tgtEl>
                                          <p:spTgt spid="100"/>
                                        </p:tgtEl>
                                      </p:cBhvr>
                                    </p:animEffect>
                                  </p:childTnLst>
                                </p:cTn>
                              </p:par>
                              <p:par>
                                <p:cTn id="42" presetID="22" presetClass="entr" presetSubtype="1" fill="hold" grpId="0" nodeType="withEffect">
                                  <p:stCondLst>
                                    <p:cond delay="250"/>
                                  </p:stCondLst>
                                  <p:childTnLst>
                                    <p:set>
                                      <p:cBhvr>
                                        <p:cTn id="43" dur="1" fill="hold">
                                          <p:stCondLst>
                                            <p:cond delay="0"/>
                                          </p:stCondLst>
                                        </p:cTn>
                                        <p:tgtEl>
                                          <p:spTgt spid="118"/>
                                        </p:tgtEl>
                                        <p:attrNameLst>
                                          <p:attrName>style.visibility</p:attrName>
                                        </p:attrNameLst>
                                      </p:cBhvr>
                                      <p:to>
                                        <p:strVal val="visible"/>
                                      </p:to>
                                    </p:set>
                                    <p:animEffect transition="in" filter="wipe(up)">
                                      <p:cBhvr>
                                        <p:cTn id="44" dur="500"/>
                                        <p:tgtEl>
                                          <p:spTgt spid="118"/>
                                        </p:tgtEl>
                                      </p:cBhvr>
                                    </p:animEffect>
                                  </p:childTnLst>
                                </p:cTn>
                              </p:par>
                              <p:par>
                                <p:cTn id="45" presetID="22" presetClass="entr" presetSubtype="4" fill="hold" grpId="0" nodeType="withEffect">
                                  <p:stCondLst>
                                    <p:cond delay="250"/>
                                  </p:stCondLst>
                                  <p:childTnLst>
                                    <p:set>
                                      <p:cBhvr>
                                        <p:cTn id="46" dur="1" fill="hold">
                                          <p:stCondLst>
                                            <p:cond delay="0"/>
                                          </p:stCondLst>
                                        </p:cTn>
                                        <p:tgtEl>
                                          <p:spTgt spid="119"/>
                                        </p:tgtEl>
                                        <p:attrNameLst>
                                          <p:attrName>style.visibility</p:attrName>
                                        </p:attrNameLst>
                                      </p:cBhvr>
                                      <p:to>
                                        <p:strVal val="visible"/>
                                      </p:to>
                                    </p:set>
                                    <p:animEffect transition="in" filter="wipe(down)">
                                      <p:cBhvr>
                                        <p:cTn id="47" dur="500"/>
                                        <p:tgtEl>
                                          <p:spTgt spid="119"/>
                                        </p:tgtEl>
                                      </p:cBhvr>
                                    </p:animEffect>
                                  </p:childTnLst>
                                </p:cTn>
                              </p:par>
                              <p:par>
                                <p:cTn id="48" presetID="22" presetClass="entr" presetSubtype="1" fill="hold" grpId="0" nodeType="withEffect">
                                  <p:stCondLst>
                                    <p:cond delay="250"/>
                                  </p:stCondLst>
                                  <p:childTnLst>
                                    <p:set>
                                      <p:cBhvr>
                                        <p:cTn id="49" dur="1" fill="hold">
                                          <p:stCondLst>
                                            <p:cond delay="0"/>
                                          </p:stCondLst>
                                        </p:cTn>
                                        <p:tgtEl>
                                          <p:spTgt spid="120"/>
                                        </p:tgtEl>
                                        <p:attrNameLst>
                                          <p:attrName>style.visibility</p:attrName>
                                        </p:attrNameLst>
                                      </p:cBhvr>
                                      <p:to>
                                        <p:strVal val="visible"/>
                                      </p:to>
                                    </p:set>
                                    <p:animEffect transition="in" filter="wipe(up)">
                                      <p:cBhvr>
                                        <p:cTn id="50" dur="500"/>
                                        <p:tgtEl>
                                          <p:spTgt spid="120"/>
                                        </p:tgtEl>
                                      </p:cBhvr>
                                    </p:animEffect>
                                  </p:childTnLst>
                                </p:cTn>
                              </p:par>
                              <p:par>
                                <p:cTn id="51" presetID="22" presetClass="entr" presetSubtype="4" fill="hold" grpId="0" nodeType="withEffect">
                                  <p:stCondLst>
                                    <p:cond delay="250"/>
                                  </p:stCondLst>
                                  <p:childTnLst>
                                    <p:set>
                                      <p:cBhvr>
                                        <p:cTn id="52" dur="1" fill="hold">
                                          <p:stCondLst>
                                            <p:cond delay="0"/>
                                          </p:stCondLst>
                                        </p:cTn>
                                        <p:tgtEl>
                                          <p:spTgt spid="121"/>
                                        </p:tgtEl>
                                        <p:attrNameLst>
                                          <p:attrName>style.visibility</p:attrName>
                                        </p:attrNameLst>
                                      </p:cBhvr>
                                      <p:to>
                                        <p:strVal val="visible"/>
                                      </p:to>
                                    </p:set>
                                    <p:animEffect transition="in" filter="wipe(down)">
                                      <p:cBhvr>
                                        <p:cTn id="53" dur="500"/>
                                        <p:tgtEl>
                                          <p:spTgt spid="121"/>
                                        </p:tgtEl>
                                      </p:cBhvr>
                                    </p:animEffect>
                                  </p:childTnLst>
                                </p:cTn>
                              </p:par>
                              <p:par>
                                <p:cTn id="54" presetID="22" presetClass="entr" presetSubtype="1" fill="hold" grpId="0" nodeType="withEffect">
                                  <p:stCondLst>
                                    <p:cond delay="250"/>
                                  </p:stCondLst>
                                  <p:childTnLst>
                                    <p:set>
                                      <p:cBhvr>
                                        <p:cTn id="55" dur="1" fill="hold">
                                          <p:stCondLst>
                                            <p:cond delay="0"/>
                                          </p:stCondLst>
                                        </p:cTn>
                                        <p:tgtEl>
                                          <p:spTgt spid="122"/>
                                        </p:tgtEl>
                                        <p:attrNameLst>
                                          <p:attrName>style.visibility</p:attrName>
                                        </p:attrNameLst>
                                      </p:cBhvr>
                                      <p:to>
                                        <p:strVal val="visible"/>
                                      </p:to>
                                    </p:set>
                                    <p:animEffect transition="in" filter="wipe(up)">
                                      <p:cBhvr>
                                        <p:cTn id="56" dur="500"/>
                                        <p:tgtEl>
                                          <p:spTgt spid="122"/>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wipe(right)">
                                      <p:cBhvr>
                                        <p:cTn id="61" dur="500"/>
                                        <p:tgtEl>
                                          <p:spTgt spid="3"/>
                                        </p:tgtEl>
                                      </p:cBhvr>
                                    </p:animEffect>
                                  </p:childTnLst>
                                </p:cTn>
                              </p:par>
                              <p:par>
                                <p:cTn id="62" presetID="22" presetClass="entr" presetSubtype="4" fill="hold" grpId="0" nodeType="withEffect">
                                  <p:stCondLst>
                                    <p:cond delay="250"/>
                                  </p:stCondLst>
                                  <p:childTnLst>
                                    <p:set>
                                      <p:cBhvr>
                                        <p:cTn id="63" dur="1" fill="hold">
                                          <p:stCondLst>
                                            <p:cond delay="0"/>
                                          </p:stCondLst>
                                        </p:cTn>
                                        <p:tgtEl>
                                          <p:spTgt spid="135"/>
                                        </p:tgtEl>
                                        <p:attrNameLst>
                                          <p:attrName>style.visibility</p:attrName>
                                        </p:attrNameLst>
                                      </p:cBhvr>
                                      <p:to>
                                        <p:strVal val="visible"/>
                                      </p:to>
                                    </p:set>
                                    <p:animEffect transition="in" filter="wipe(down)">
                                      <p:cBhvr>
                                        <p:cTn id="64" dur="500"/>
                                        <p:tgtEl>
                                          <p:spTgt spid="135"/>
                                        </p:tgtEl>
                                      </p:cBhvr>
                                    </p:animEffect>
                                  </p:childTnLst>
                                </p:cTn>
                              </p:par>
                              <p:par>
                                <p:cTn id="65" presetID="22" presetClass="entr" presetSubtype="1" fill="hold" grpId="0" nodeType="withEffect">
                                  <p:stCondLst>
                                    <p:cond delay="250"/>
                                  </p:stCondLst>
                                  <p:childTnLst>
                                    <p:set>
                                      <p:cBhvr>
                                        <p:cTn id="66" dur="1" fill="hold">
                                          <p:stCondLst>
                                            <p:cond delay="0"/>
                                          </p:stCondLst>
                                        </p:cTn>
                                        <p:tgtEl>
                                          <p:spTgt spid="136"/>
                                        </p:tgtEl>
                                        <p:attrNameLst>
                                          <p:attrName>style.visibility</p:attrName>
                                        </p:attrNameLst>
                                      </p:cBhvr>
                                      <p:to>
                                        <p:strVal val="visible"/>
                                      </p:to>
                                    </p:set>
                                    <p:animEffect transition="in" filter="wipe(up)">
                                      <p:cBhvr>
                                        <p:cTn id="67" dur="500"/>
                                        <p:tgtEl>
                                          <p:spTgt spid="136"/>
                                        </p:tgtEl>
                                      </p:cBhvr>
                                    </p:animEffect>
                                  </p:childTnLst>
                                </p:cTn>
                              </p:par>
                              <p:par>
                                <p:cTn id="68" presetID="22" presetClass="entr" presetSubtype="4" fill="hold" grpId="0" nodeType="withEffect">
                                  <p:stCondLst>
                                    <p:cond delay="250"/>
                                  </p:stCondLst>
                                  <p:childTnLst>
                                    <p:set>
                                      <p:cBhvr>
                                        <p:cTn id="69" dur="1" fill="hold">
                                          <p:stCondLst>
                                            <p:cond delay="0"/>
                                          </p:stCondLst>
                                        </p:cTn>
                                        <p:tgtEl>
                                          <p:spTgt spid="137"/>
                                        </p:tgtEl>
                                        <p:attrNameLst>
                                          <p:attrName>style.visibility</p:attrName>
                                        </p:attrNameLst>
                                      </p:cBhvr>
                                      <p:to>
                                        <p:strVal val="visible"/>
                                      </p:to>
                                    </p:set>
                                    <p:animEffect transition="in" filter="wipe(down)">
                                      <p:cBhvr>
                                        <p:cTn id="70" dur="500"/>
                                        <p:tgtEl>
                                          <p:spTgt spid="137"/>
                                        </p:tgtEl>
                                      </p:cBhvr>
                                    </p:animEffect>
                                  </p:childTnLst>
                                </p:cTn>
                              </p:par>
                              <p:par>
                                <p:cTn id="71" presetID="22" presetClass="entr" presetSubtype="1" fill="hold" grpId="0" nodeType="withEffect">
                                  <p:stCondLst>
                                    <p:cond delay="250"/>
                                  </p:stCondLst>
                                  <p:childTnLst>
                                    <p:set>
                                      <p:cBhvr>
                                        <p:cTn id="72" dur="1" fill="hold">
                                          <p:stCondLst>
                                            <p:cond delay="0"/>
                                          </p:stCondLst>
                                        </p:cTn>
                                        <p:tgtEl>
                                          <p:spTgt spid="138"/>
                                        </p:tgtEl>
                                        <p:attrNameLst>
                                          <p:attrName>style.visibility</p:attrName>
                                        </p:attrNameLst>
                                      </p:cBhvr>
                                      <p:to>
                                        <p:strVal val="visible"/>
                                      </p:to>
                                    </p:set>
                                    <p:animEffect transition="in" filter="wipe(up)">
                                      <p:cBhvr>
                                        <p:cTn id="73" dur="500"/>
                                        <p:tgtEl>
                                          <p:spTgt spid="138"/>
                                        </p:tgtEl>
                                      </p:cBhvr>
                                    </p:animEffect>
                                  </p:childTnLst>
                                </p:cTn>
                              </p:par>
                              <p:par>
                                <p:cTn id="74" presetID="22" presetClass="entr" presetSubtype="1" fill="hold" grpId="0" nodeType="withEffect">
                                  <p:stCondLst>
                                    <p:cond delay="250"/>
                                  </p:stCondLst>
                                  <p:childTnLst>
                                    <p:set>
                                      <p:cBhvr>
                                        <p:cTn id="75" dur="1" fill="hold">
                                          <p:stCondLst>
                                            <p:cond delay="0"/>
                                          </p:stCondLst>
                                        </p:cTn>
                                        <p:tgtEl>
                                          <p:spTgt spid="140"/>
                                        </p:tgtEl>
                                        <p:attrNameLst>
                                          <p:attrName>style.visibility</p:attrName>
                                        </p:attrNameLst>
                                      </p:cBhvr>
                                      <p:to>
                                        <p:strVal val="visible"/>
                                      </p:to>
                                    </p:set>
                                    <p:animEffect transition="in" filter="wipe(up)">
                                      <p:cBhvr>
                                        <p:cTn id="76" dur="500"/>
                                        <p:tgtEl>
                                          <p:spTgt spid="140"/>
                                        </p:tgtEl>
                                      </p:cBhvr>
                                    </p:animEffect>
                                  </p:childTnLst>
                                </p:cTn>
                              </p:par>
                            </p:childTnLst>
                          </p:cTn>
                        </p:par>
                        <p:par>
                          <p:cTn id="77" fill="hold">
                            <p:stCondLst>
                              <p:cond delay="750"/>
                            </p:stCondLst>
                            <p:childTnLst>
                              <p:par>
                                <p:cTn id="78" presetID="23" presetClass="entr" presetSubtype="16" fill="hold" grpId="0" nodeType="afterEffect">
                                  <p:stCondLst>
                                    <p:cond delay="0"/>
                                  </p:stCondLst>
                                  <p:childTnLst>
                                    <p:set>
                                      <p:cBhvr>
                                        <p:cTn id="79" dur="1" fill="hold">
                                          <p:stCondLst>
                                            <p:cond delay="0"/>
                                          </p:stCondLst>
                                        </p:cTn>
                                        <p:tgtEl>
                                          <p:spTgt spid="25"/>
                                        </p:tgtEl>
                                        <p:attrNameLst>
                                          <p:attrName>style.visibility</p:attrName>
                                        </p:attrNameLst>
                                      </p:cBhvr>
                                      <p:to>
                                        <p:strVal val="visible"/>
                                      </p:to>
                                    </p:set>
                                    <p:anim calcmode="lin" valueType="num">
                                      <p:cBhvr>
                                        <p:cTn id="80" dur="500" fill="hold"/>
                                        <p:tgtEl>
                                          <p:spTgt spid="25"/>
                                        </p:tgtEl>
                                        <p:attrNameLst>
                                          <p:attrName>ppt_w</p:attrName>
                                        </p:attrNameLst>
                                      </p:cBhvr>
                                      <p:tavLst>
                                        <p:tav tm="0">
                                          <p:val>
                                            <p:fltVal val="0"/>
                                          </p:val>
                                        </p:tav>
                                        <p:tav tm="100000">
                                          <p:val>
                                            <p:strVal val="#ppt_w"/>
                                          </p:val>
                                        </p:tav>
                                      </p:tavLst>
                                    </p:anim>
                                    <p:anim calcmode="lin" valueType="num">
                                      <p:cBhvr>
                                        <p:cTn id="81" dur="500" fill="hold"/>
                                        <p:tgtEl>
                                          <p:spTgt spid="25"/>
                                        </p:tgtEl>
                                        <p:attrNameLst>
                                          <p:attrName>ppt_h</p:attrName>
                                        </p:attrNameLst>
                                      </p:cBhvr>
                                      <p:tavLst>
                                        <p:tav tm="0">
                                          <p:val>
                                            <p:fltVal val="0"/>
                                          </p:val>
                                        </p:tav>
                                        <p:tav tm="100000">
                                          <p:val>
                                            <p:strVal val="#ppt_h"/>
                                          </p:val>
                                        </p:tav>
                                      </p:tavLst>
                                    </p:anim>
                                  </p:childTnLst>
                                </p:cTn>
                              </p:par>
                            </p:childTnLst>
                          </p:cTn>
                        </p:par>
                        <p:par>
                          <p:cTn id="82" fill="hold">
                            <p:stCondLst>
                              <p:cond delay="1250"/>
                            </p:stCondLst>
                            <p:childTnLst>
                              <p:par>
                                <p:cTn id="83" presetID="23" presetClass="entr" presetSubtype="16" fill="hold" nodeType="afterEffect">
                                  <p:stCondLst>
                                    <p:cond delay="0"/>
                                  </p:stCondLst>
                                  <p:childTnLst>
                                    <p:set>
                                      <p:cBhvr>
                                        <p:cTn id="84" dur="1" fill="hold">
                                          <p:stCondLst>
                                            <p:cond delay="0"/>
                                          </p:stCondLst>
                                        </p:cTn>
                                        <p:tgtEl>
                                          <p:spTgt spid="27"/>
                                        </p:tgtEl>
                                        <p:attrNameLst>
                                          <p:attrName>style.visibility</p:attrName>
                                        </p:attrNameLst>
                                      </p:cBhvr>
                                      <p:to>
                                        <p:strVal val="visible"/>
                                      </p:to>
                                    </p:set>
                                    <p:anim calcmode="lin" valueType="num">
                                      <p:cBhvr>
                                        <p:cTn id="85" dur="500" fill="hold"/>
                                        <p:tgtEl>
                                          <p:spTgt spid="27"/>
                                        </p:tgtEl>
                                        <p:attrNameLst>
                                          <p:attrName>ppt_w</p:attrName>
                                        </p:attrNameLst>
                                      </p:cBhvr>
                                      <p:tavLst>
                                        <p:tav tm="0">
                                          <p:val>
                                            <p:fltVal val="0"/>
                                          </p:val>
                                        </p:tav>
                                        <p:tav tm="100000">
                                          <p:val>
                                            <p:strVal val="#ppt_w"/>
                                          </p:val>
                                        </p:tav>
                                      </p:tavLst>
                                    </p:anim>
                                    <p:anim calcmode="lin" valueType="num">
                                      <p:cBhvr>
                                        <p:cTn id="86" dur="500" fill="hold"/>
                                        <p:tgtEl>
                                          <p:spTgt spid="27"/>
                                        </p:tgtEl>
                                        <p:attrNameLst>
                                          <p:attrName>ppt_h</p:attrName>
                                        </p:attrNameLst>
                                      </p:cBhvr>
                                      <p:tavLst>
                                        <p:tav tm="0">
                                          <p:val>
                                            <p:fltVal val="0"/>
                                          </p:val>
                                        </p:tav>
                                        <p:tav tm="100000">
                                          <p:val>
                                            <p:strVal val="#ppt_h"/>
                                          </p:val>
                                        </p:tav>
                                      </p:tavLst>
                                    </p:anim>
                                  </p:childTnLst>
                                </p:cTn>
                              </p:par>
                            </p:childTnLst>
                          </p:cTn>
                        </p:par>
                        <p:par>
                          <p:cTn id="87" fill="hold">
                            <p:stCondLst>
                              <p:cond delay="1750"/>
                            </p:stCondLst>
                            <p:childTnLst>
                              <p:par>
                                <p:cTn id="88" presetID="10" presetClass="entr" presetSubtype="0" fill="hold" grpId="0" nodeType="afterEffect">
                                  <p:stCondLst>
                                    <p:cond delay="0"/>
                                  </p:stCondLst>
                                  <p:childTnLst>
                                    <p:set>
                                      <p:cBhvr>
                                        <p:cTn id="89" dur="1" fill="hold">
                                          <p:stCondLst>
                                            <p:cond delay="0"/>
                                          </p:stCondLst>
                                        </p:cTn>
                                        <p:tgtEl>
                                          <p:spTgt spid="26"/>
                                        </p:tgtEl>
                                        <p:attrNameLst>
                                          <p:attrName>style.visibility</p:attrName>
                                        </p:attrNameLst>
                                      </p:cBhvr>
                                      <p:to>
                                        <p:strVal val="visible"/>
                                      </p:to>
                                    </p:set>
                                    <p:animEffect transition="in" filter="fade">
                                      <p:cBhvr>
                                        <p:cTn id="90" dur="500"/>
                                        <p:tgtEl>
                                          <p:spTgt spid="26"/>
                                        </p:tgtEl>
                                      </p:cBhvr>
                                    </p:animEffect>
                                  </p:childTnLst>
                                </p:cTn>
                              </p:par>
                            </p:childTnLst>
                          </p:cTn>
                        </p:par>
                        <p:par>
                          <p:cTn id="91" fill="hold">
                            <p:stCondLst>
                              <p:cond delay="2250"/>
                            </p:stCondLst>
                            <p:childTnLst>
                              <p:par>
                                <p:cTn id="92" presetID="22" presetClass="entr" presetSubtype="1" fill="hold" nodeType="afterEffect">
                                  <p:stCondLst>
                                    <p:cond delay="0"/>
                                  </p:stCondLst>
                                  <p:childTnLst>
                                    <p:set>
                                      <p:cBhvr>
                                        <p:cTn id="93" dur="1" fill="hold">
                                          <p:stCondLst>
                                            <p:cond delay="0"/>
                                          </p:stCondLst>
                                        </p:cTn>
                                        <p:tgtEl>
                                          <p:spTgt spid="97"/>
                                        </p:tgtEl>
                                        <p:attrNameLst>
                                          <p:attrName>style.visibility</p:attrName>
                                        </p:attrNameLst>
                                      </p:cBhvr>
                                      <p:to>
                                        <p:strVal val="visible"/>
                                      </p:to>
                                    </p:set>
                                    <p:animEffect transition="in" filter="wipe(up)">
                                      <p:cBhvr>
                                        <p:cTn id="94" dur="500"/>
                                        <p:tgtEl>
                                          <p:spTgt spid="97"/>
                                        </p:tgtEl>
                                      </p:cBhvr>
                                    </p:animEffect>
                                  </p:childTnLst>
                                </p:cTn>
                              </p:par>
                            </p:childTnLst>
                          </p:cTn>
                        </p:par>
                      </p:childTnLst>
                    </p:cTn>
                  </p:par>
                  <p:par>
                    <p:cTn id="95" fill="hold">
                      <p:stCondLst>
                        <p:cond delay="indefinite"/>
                      </p:stCondLst>
                      <p:childTnLst>
                        <p:par>
                          <p:cTn id="96" fill="hold">
                            <p:stCondLst>
                              <p:cond delay="0"/>
                            </p:stCondLst>
                            <p:childTnLst>
                              <p:par>
                                <p:cTn id="97" presetID="22" presetClass="entr" presetSubtype="8" fill="hold" nodeType="clickEffect">
                                  <p:stCondLst>
                                    <p:cond delay="0"/>
                                  </p:stCondLst>
                                  <p:childTnLst>
                                    <p:set>
                                      <p:cBhvr>
                                        <p:cTn id="98" dur="1" fill="hold">
                                          <p:stCondLst>
                                            <p:cond delay="0"/>
                                          </p:stCondLst>
                                        </p:cTn>
                                        <p:tgtEl>
                                          <p:spTgt spid="6"/>
                                        </p:tgtEl>
                                        <p:attrNameLst>
                                          <p:attrName>style.visibility</p:attrName>
                                        </p:attrNameLst>
                                      </p:cBhvr>
                                      <p:to>
                                        <p:strVal val="visible"/>
                                      </p:to>
                                    </p:set>
                                    <p:animEffect transition="in" filter="wipe(left)">
                                      <p:cBhvr>
                                        <p:cTn id="99" dur="500"/>
                                        <p:tgtEl>
                                          <p:spTgt spid="6"/>
                                        </p:tgtEl>
                                      </p:cBhvr>
                                    </p:animEffect>
                                  </p:childTnLst>
                                </p:cTn>
                              </p:par>
                              <p:par>
                                <p:cTn id="100" presetID="22" presetClass="entr" presetSubtype="4" fill="hold" grpId="0" nodeType="withEffect">
                                  <p:stCondLst>
                                    <p:cond delay="250"/>
                                  </p:stCondLst>
                                  <p:childTnLst>
                                    <p:set>
                                      <p:cBhvr>
                                        <p:cTn id="101" dur="1" fill="hold">
                                          <p:stCondLst>
                                            <p:cond delay="0"/>
                                          </p:stCondLst>
                                        </p:cTn>
                                        <p:tgtEl>
                                          <p:spTgt spid="159"/>
                                        </p:tgtEl>
                                        <p:attrNameLst>
                                          <p:attrName>style.visibility</p:attrName>
                                        </p:attrNameLst>
                                      </p:cBhvr>
                                      <p:to>
                                        <p:strVal val="visible"/>
                                      </p:to>
                                    </p:set>
                                    <p:animEffect transition="in" filter="wipe(down)">
                                      <p:cBhvr>
                                        <p:cTn id="102" dur="500"/>
                                        <p:tgtEl>
                                          <p:spTgt spid="159"/>
                                        </p:tgtEl>
                                      </p:cBhvr>
                                    </p:animEffect>
                                  </p:childTnLst>
                                </p:cTn>
                              </p:par>
                              <p:par>
                                <p:cTn id="103" presetID="22" presetClass="entr" presetSubtype="1" fill="hold" grpId="0" nodeType="withEffect">
                                  <p:stCondLst>
                                    <p:cond delay="250"/>
                                  </p:stCondLst>
                                  <p:childTnLst>
                                    <p:set>
                                      <p:cBhvr>
                                        <p:cTn id="104" dur="1" fill="hold">
                                          <p:stCondLst>
                                            <p:cond delay="0"/>
                                          </p:stCondLst>
                                        </p:cTn>
                                        <p:tgtEl>
                                          <p:spTgt spid="160"/>
                                        </p:tgtEl>
                                        <p:attrNameLst>
                                          <p:attrName>style.visibility</p:attrName>
                                        </p:attrNameLst>
                                      </p:cBhvr>
                                      <p:to>
                                        <p:strVal val="visible"/>
                                      </p:to>
                                    </p:set>
                                    <p:animEffect transition="in" filter="wipe(up)">
                                      <p:cBhvr>
                                        <p:cTn id="105" dur="500"/>
                                        <p:tgtEl>
                                          <p:spTgt spid="160"/>
                                        </p:tgtEl>
                                      </p:cBhvr>
                                    </p:animEffect>
                                  </p:childTnLst>
                                </p:cTn>
                              </p:par>
                              <p:par>
                                <p:cTn id="106" presetID="22" presetClass="entr" presetSubtype="4" fill="hold" grpId="0" nodeType="withEffect">
                                  <p:stCondLst>
                                    <p:cond delay="250"/>
                                  </p:stCondLst>
                                  <p:childTnLst>
                                    <p:set>
                                      <p:cBhvr>
                                        <p:cTn id="107" dur="1" fill="hold">
                                          <p:stCondLst>
                                            <p:cond delay="0"/>
                                          </p:stCondLst>
                                        </p:cTn>
                                        <p:tgtEl>
                                          <p:spTgt spid="161"/>
                                        </p:tgtEl>
                                        <p:attrNameLst>
                                          <p:attrName>style.visibility</p:attrName>
                                        </p:attrNameLst>
                                      </p:cBhvr>
                                      <p:to>
                                        <p:strVal val="visible"/>
                                      </p:to>
                                    </p:set>
                                    <p:animEffect transition="in" filter="wipe(down)">
                                      <p:cBhvr>
                                        <p:cTn id="108" dur="500"/>
                                        <p:tgtEl>
                                          <p:spTgt spid="161"/>
                                        </p:tgtEl>
                                      </p:cBhvr>
                                    </p:animEffect>
                                  </p:childTnLst>
                                </p:cTn>
                              </p:par>
                              <p:par>
                                <p:cTn id="109" presetID="22" presetClass="entr" presetSubtype="1" fill="hold" grpId="0" nodeType="withEffect">
                                  <p:stCondLst>
                                    <p:cond delay="250"/>
                                  </p:stCondLst>
                                  <p:childTnLst>
                                    <p:set>
                                      <p:cBhvr>
                                        <p:cTn id="110" dur="1" fill="hold">
                                          <p:stCondLst>
                                            <p:cond delay="0"/>
                                          </p:stCondLst>
                                        </p:cTn>
                                        <p:tgtEl>
                                          <p:spTgt spid="162"/>
                                        </p:tgtEl>
                                        <p:attrNameLst>
                                          <p:attrName>style.visibility</p:attrName>
                                        </p:attrNameLst>
                                      </p:cBhvr>
                                      <p:to>
                                        <p:strVal val="visible"/>
                                      </p:to>
                                    </p:set>
                                    <p:animEffect transition="in" filter="wipe(up)">
                                      <p:cBhvr>
                                        <p:cTn id="111" dur="500"/>
                                        <p:tgtEl>
                                          <p:spTgt spid="162"/>
                                        </p:tgtEl>
                                      </p:cBhvr>
                                    </p:animEffect>
                                  </p:childTnLst>
                                </p:cTn>
                              </p:par>
                              <p:par>
                                <p:cTn id="112" presetID="22" presetClass="entr" presetSubtype="4" fill="hold" grpId="0" nodeType="withEffect">
                                  <p:stCondLst>
                                    <p:cond delay="250"/>
                                  </p:stCondLst>
                                  <p:childTnLst>
                                    <p:set>
                                      <p:cBhvr>
                                        <p:cTn id="113" dur="1" fill="hold">
                                          <p:stCondLst>
                                            <p:cond delay="0"/>
                                          </p:stCondLst>
                                        </p:cTn>
                                        <p:tgtEl>
                                          <p:spTgt spid="163"/>
                                        </p:tgtEl>
                                        <p:attrNameLst>
                                          <p:attrName>style.visibility</p:attrName>
                                        </p:attrNameLst>
                                      </p:cBhvr>
                                      <p:to>
                                        <p:strVal val="visible"/>
                                      </p:to>
                                    </p:set>
                                    <p:animEffect transition="in" filter="wipe(down)">
                                      <p:cBhvr>
                                        <p:cTn id="114" dur="500"/>
                                        <p:tgtEl>
                                          <p:spTgt spid="163"/>
                                        </p:tgtEl>
                                      </p:cBhvr>
                                    </p:animEffect>
                                  </p:childTnLst>
                                </p:cTn>
                              </p:par>
                              <p:par>
                                <p:cTn id="115" presetID="22" presetClass="entr" presetSubtype="1" fill="hold" grpId="0" nodeType="withEffect">
                                  <p:stCondLst>
                                    <p:cond delay="250"/>
                                  </p:stCondLst>
                                  <p:childTnLst>
                                    <p:set>
                                      <p:cBhvr>
                                        <p:cTn id="116" dur="1" fill="hold">
                                          <p:stCondLst>
                                            <p:cond delay="0"/>
                                          </p:stCondLst>
                                        </p:cTn>
                                        <p:tgtEl>
                                          <p:spTgt spid="164"/>
                                        </p:tgtEl>
                                        <p:attrNameLst>
                                          <p:attrName>style.visibility</p:attrName>
                                        </p:attrNameLst>
                                      </p:cBhvr>
                                      <p:to>
                                        <p:strVal val="visible"/>
                                      </p:to>
                                    </p:set>
                                    <p:animEffect transition="in" filter="wipe(up)">
                                      <p:cBhvr>
                                        <p:cTn id="117" dur="500"/>
                                        <p:tgtEl>
                                          <p:spTgt spid="164"/>
                                        </p:tgtEl>
                                      </p:cBhvr>
                                    </p:animEffect>
                                  </p:childTnLst>
                                </p:cTn>
                              </p:par>
                            </p:childTnLst>
                          </p:cTn>
                        </p:par>
                        <p:par>
                          <p:cTn id="118" fill="hold">
                            <p:stCondLst>
                              <p:cond delay="750"/>
                            </p:stCondLst>
                            <p:childTnLst>
                              <p:par>
                                <p:cTn id="119" presetID="23" presetClass="entr" presetSubtype="16" fill="hold" grpId="0" nodeType="afterEffect">
                                  <p:stCondLst>
                                    <p:cond delay="0"/>
                                  </p:stCondLst>
                                  <p:childTnLst>
                                    <p:set>
                                      <p:cBhvr>
                                        <p:cTn id="120" dur="1" fill="hold">
                                          <p:stCondLst>
                                            <p:cond delay="0"/>
                                          </p:stCondLst>
                                        </p:cTn>
                                        <p:tgtEl>
                                          <p:spTgt spid="59"/>
                                        </p:tgtEl>
                                        <p:attrNameLst>
                                          <p:attrName>style.visibility</p:attrName>
                                        </p:attrNameLst>
                                      </p:cBhvr>
                                      <p:to>
                                        <p:strVal val="visible"/>
                                      </p:to>
                                    </p:set>
                                    <p:anim calcmode="lin" valueType="num">
                                      <p:cBhvr>
                                        <p:cTn id="121" dur="500" fill="hold"/>
                                        <p:tgtEl>
                                          <p:spTgt spid="59"/>
                                        </p:tgtEl>
                                        <p:attrNameLst>
                                          <p:attrName>ppt_w</p:attrName>
                                        </p:attrNameLst>
                                      </p:cBhvr>
                                      <p:tavLst>
                                        <p:tav tm="0">
                                          <p:val>
                                            <p:fltVal val="0"/>
                                          </p:val>
                                        </p:tav>
                                        <p:tav tm="100000">
                                          <p:val>
                                            <p:strVal val="#ppt_w"/>
                                          </p:val>
                                        </p:tav>
                                      </p:tavLst>
                                    </p:anim>
                                    <p:anim calcmode="lin" valueType="num">
                                      <p:cBhvr>
                                        <p:cTn id="122" dur="500" fill="hold"/>
                                        <p:tgtEl>
                                          <p:spTgt spid="59"/>
                                        </p:tgtEl>
                                        <p:attrNameLst>
                                          <p:attrName>ppt_h</p:attrName>
                                        </p:attrNameLst>
                                      </p:cBhvr>
                                      <p:tavLst>
                                        <p:tav tm="0">
                                          <p:val>
                                            <p:fltVal val="0"/>
                                          </p:val>
                                        </p:tav>
                                        <p:tav tm="100000">
                                          <p:val>
                                            <p:strVal val="#ppt_h"/>
                                          </p:val>
                                        </p:tav>
                                      </p:tavLst>
                                    </p:anim>
                                  </p:childTnLst>
                                </p:cTn>
                              </p:par>
                            </p:childTnLst>
                          </p:cTn>
                        </p:par>
                        <p:par>
                          <p:cTn id="123" fill="hold">
                            <p:stCondLst>
                              <p:cond delay="1250"/>
                            </p:stCondLst>
                            <p:childTnLst>
                              <p:par>
                                <p:cTn id="124" presetID="23" presetClass="entr" presetSubtype="16" fill="hold" nodeType="afterEffect">
                                  <p:stCondLst>
                                    <p:cond delay="0"/>
                                  </p:stCondLst>
                                  <p:childTnLst>
                                    <p:set>
                                      <p:cBhvr>
                                        <p:cTn id="125" dur="1" fill="hold">
                                          <p:stCondLst>
                                            <p:cond delay="0"/>
                                          </p:stCondLst>
                                        </p:cTn>
                                        <p:tgtEl>
                                          <p:spTgt spid="61"/>
                                        </p:tgtEl>
                                        <p:attrNameLst>
                                          <p:attrName>style.visibility</p:attrName>
                                        </p:attrNameLst>
                                      </p:cBhvr>
                                      <p:to>
                                        <p:strVal val="visible"/>
                                      </p:to>
                                    </p:set>
                                    <p:anim calcmode="lin" valueType="num">
                                      <p:cBhvr>
                                        <p:cTn id="126" dur="500" fill="hold"/>
                                        <p:tgtEl>
                                          <p:spTgt spid="61"/>
                                        </p:tgtEl>
                                        <p:attrNameLst>
                                          <p:attrName>ppt_w</p:attrName>
                                        </p:attrNameLst>
                                      </p:cBhvr>
                                      <p:tavLst>
                                        <p:tav tm="0">
                                          <p:val>
                                            <p:fltVal val="0"/>
                                          </p:val>
                                        </p:tav>
                                        <p:tav tm="100000">
                                          <p:val>
                                            <p:strVal val="#ppt_w"/>
                                          </p:val>
                                        </p:tav>
                                      </p:tavLst>
                                    </p:anim>
                                    <p:anim calcmode="lin" valueType="num">
                                      <p:cBhvr>
                                        <p:cTn id="127" dur="500" fill="hold"/>
                                        <p:tgtEl>
                                          <p:spTgt spid="61"/>
                                        </p:tgtEl>
                                        <p:attrNameLst>
                                          <p:attrName>ppt_h</p:attrName>
                                        </p:attrNameLst>
                                      </p:cBhvr>
                                      <p:tavLst>
                                        <p:tav tm="0">
                                          <p:val>
                                            <p:fltVal val="0"/>
                                          </p:val>
                                        </p:tav>
                                        <p:tav tm="100000">
                                          <p:val>
                                            <p:strVal val="#ppt_h"/>
                                          </p:val>
                                        </p:tav>
                                      </p:tavLst>
                                    </p:anim>
                                  </p:childTnLst>
                                </p:cTn>
                              </p:par>
                            </p:childTnLst>
                          </p:cTn>
                        </p:par>
                        <p:par>
                          <p:cTn id="128" fill="hold">
                            <p:stCondLst>
                              <p:cond delay="1750"/>
                            </p:stCondLst>
                            <p:childTnLst>
                              <p:par>
                                <p:cTn id="129" presetID="10" presetClass="entr" presetSubtype="0" fill="hold" grpId="0" nodeType="afterEffect">
                                  <p:stCondLst>
                                    <p:cond delay="0"/>
                                  </p:stCondLst>
                                  <p:childTnLst>
                                    <p:set>
                                      <p:cBhvr>
                                        <p:cTn id="130" dur="1" fill="hold">
                                          <p:stCondLst>
                                            <p:cond delay="0"/>
                                          </p:stCondLst>
                                        </p:cTn>
                                        <p:tgtEl>
                                          <p:spTgt spid="60"/>
                                        </p:tgtEl>
                                        <p:attrNameLst>
                                          <p:attrName>style.visibility</p:attrName>
                                        </p:attrNameLst>
                                      </p:cBhvr>
                                      <p:to>
                                        <p:strVal val="visible"/>
                                      </p:to>
                                    </p:set>
                                    <p:animEffect transition="in" filter="fade">
                                      <p:cBhvr>
                                        <p:cTn id="131" dur="500"/>
                                        <p:tgtEl>
                                          <p:spTgt spid="60"/>
                                        </p:tgtEl>
                                      </p:cBhvr>
                                    </p:animEffect>
                                  </p:childTnLst>
                                </p:cTn>
                              </p:par>
                            </p:childTnLst>
                          </p:cTn>
                        </p:par>
                        <p:par>
                          <p:cTn id="132" fill="hold">
                            <p:stCondLst>
                              <p:cond delay="2250"/>
                            </p:stCondLst>
                            <p:childTnLst>
                              <p:par>
                                <p:cTn id="133" presetID="22" presetClass="entr" presetSubtype="1" fill="hold" nodeType="afterEffect">
                                  <p:stCondLst>
                                    <p:cond delay="0"/>
                                  </p:stCondLst>
                                  <p:childTnLst>
                                    <p:set>
                                      <p:cBhvr>
                                        <p:cTn id="134" dur="1" fill="hold">
                                          <p:stCondLst>
                                            <p:cond delay="0"/>
                                          </p:stCondLst>
                                        </p:cTn>
                                        <p:tgtEl>
                                          <p:spTgt spid="114"/>
                                        </p:tgtEl>
                                        <p:attrNameLst>
                                          <p:attrName>style.visibility</p:attrName>
                                        </p:attrNameLst>
                                      </p:cBhvr>
                                      <p:to>
                                        <p:strVal val="visible"/>
                                      </p:to>
                                    </p:set>
                                    <p:animEffect transition="in" filter="wipe(up)">
                                      <p:cBhvr>
                                        <p:cTn id="135" dur="500"/>
                                        <p:tgtEl>
                                          <p:spTgt spid="114"/>
                                        </p:tgtEl>
                                      </p:cBhvr>
                                    </p:animEffect>
                                  </p:childTnLst>
                                </p:cTn>
                              </p:par>
                            </p:childTnLst>
                          </p:cTn>
                        </p:par>
                      </p:childTnLst>
                    </p:cTn>
                  </p:par>
                  <p:par>
                    <p:cTn id="136" fill="hold">
                      <p:stCondLst>
                        <p:cond delay="indefinite"/>
                      </p:stCondLst>
                      <p:childTnLst>
                        <p:par>
                          <p:cTn id="137" fill="hold">
                            <p:stCondLst>
                              <p:cond delay="0"/>
                            </p:stCondLst>
                            <p:childTnLst>
                              <p:par>
                                <p:cTn id="138" presetID="22" presetClass="entr" presetSubtype="2" fill="hold" nodeType="clickEffect">
                                  <p:stCondLst>
                                    <p:cond delay="0"/>
                                  </p:stCondLst>
                                  <p:childTnLst>
                                    <p:set>
                                      <p:cBhvr>
                                        <p:cTn id="139" dur="1" fill="hold">
                                          <p:stCondLst>
                                            <p:cond delay="0"/>
                                          </p:stCondLst>
                                        </p:cTn>
                                        <p:tgtEl>
                                          <p:spTgt spid="12"/>
                                        </p:tgtEl>
                                        <p:attrNameLst>
                                          <p:attrName>style.visibility</p:attrName>
                                        </p:attrNameLst>
                                      </p:cBhvr>
                                      <p:to>
                                        <p:strVal val="visible"/>
                                      </p:to>
                                    </p:set>
                                    <p:animEffect transition="in" filter="wipe(right)">
                                      <p:cBhvr>
                                        <p:cTn id="140" dur="500"/>
                                        <p:tgtEl>
                                          <p:spTgt spid="12"/>
                                        </p:tgtEl>
                                      </p:cBhvr>
                                    </p:animEffect>
                                  </p:childTnLst>
                                </p:cTn>
                              </p:par>
                              <p:par>
                                <p:cTn id="141" presetID="22" presetClass="entr" presetSubtype="4" fill="hold" grpId="0" nodeType="withEffect">
                                  <p:stCondLst>
                                    <p:cond delay="250"/>
                                  </p:stCondLst>
                                  <p:childTnLst>
                                    <p:set>
                                      <p:cBhvr>
                                        <p:cTn id="142" dur="1" fill="hold">
                                          <p:stCondLst>
                                            <p:cond delay="0"/>
                                          </p:stCondLst>
                                        </p:cTn>
                                        <p:tgtEl>
                                          <p:spTgt spid="141"/>
                                        </p:tgtEl>
                                        <p:attrNameLst>
                                          <p:attrName>style.visibility</p:attrName>
                                        </p:attrNameLst>
                                      </p:cBhvr>
                                      <p:to>
                                        <p:strVal val="visible"/>
                                      </p:to>
                                    </p:set>
                                    <p:animEffect transition="in" filter="wipe(down)">
                                      <p:cBhvr>
                                        <p:cTn id="143" dur="500"/>
                                        <p:tgtEl>
                                          <p:spTgt spid="141"/>
                                        </p:tgtEl>
                                      </p:cBhvr>
                                    </p:animEffect>
                                  </p:childTnLst>
                                </p:cTn>
                              </p:par>
                              <p:par>
                                <p:cTn id="144" presetID="22" presetClass="entr" presetSubtype="1" fill="hold" grpId="0" nodeType="withEffect">
                                  <p:stCondLst>
                                    <p:cond delay="250"/>
                                  </p:stCondLst>
                                  <p:childTnLst>
                                    <p:set>
                                      <p:cBhvr>
                                        <p:cTn id="145" dur="1" fill="hold">
                                          <p:stCondLst>
                                            <p:cond delay="0"/>
                                          </p:stCondLst>
                                        </p:cTn>
                                        <p:tgtEl>
                                          <p:spTgt spid="142"/>
                                        </p:tgtEl>
                                        <p:attrNameLst>
                                          <p:attrName>style.visibility</p:attrName>
                                        </p:attrNameLst>
                                      </p:cBhvr>
                                      <p:to>
                                        <p:strVal val="visible"/>
                                      </p:to>
                                    </p:set>
                                    <p:animEffect transition="in" filter="wipe(up)">
                                      <p:cBhvr>
                                        <p:cTn id="146" dur="500"/>
                                        <p:tgtEl>
                                          <p:spTgt spid="142"/>
                                        </p:tgtEl>
                                      </p:cBhvr>
                                    </p:animEffect>
                                  </p:childTnLst>
                                </p:cTn>
                              </p:par>
                              <p:par>
                                <p:cTn id="147" presetID="22" presetClass="entr" presetSubtype="4" fill="hold" grpId="0" nodeType="withEffect">
                                  <p:stCondLst>
                                    <p:cond delay="250"/>
                                  </p:stCondLst>
                                  <p:childTnLst>
                                    <p:set>
                                      <p:cBhvr>
                                        <p:cTn id="148" dur="1" fill="hold">
                                          <p:stCondLst>
                                            <p:cond delay="0"/>
                                          </p:stCondLst>
                                        </p:cTn>
                                        <p:tgtEl>
                                          <p:spTgt spid="143"/>
                                        </p:tgtEl>
                                        <p:attrNameLst>
                                          <p:attrName>style.visibility</p:attrName>
                                        </p:attrNameLst>
                                      </p:cBhvr>
                                      <p:to>
                                        <p:strVal val="visible"/>
                                      </p:to>
                                    </p:set>
                                    <p:animEffect transition="in" filter="wipe(down)">
                                      <p:cBhvr>
                                        <p:cTn id="149" dur="500"/>
                                        <p:tgtEl>
                                          <p:spTgt spid="143"/>
                                        </p:tgtEl>
                                      </p:cBhvr>
                                    </p:animEffect>
                                  </p:childTnLst>
                                </p:cTn>
                              </p:par>
                              <p:par>
                                <p:cTn id="150" presetID="22" presetClass="entr" presetSubtype="1" fill="hold" grpId="0" nodeType="withEffect">
                                  <p:stCondLst>
                                    <p:cond delay="250"/>
                                  </p:stCondLst>
                                  <p:childTnLst>
                                    <p:set>
                                      <p:cBhvr>
                                        <p:cTn id="151" dur="1" fill="hold">
                                          <p:stCondLst>
                                            <p:cond delay="0"/>
                                          </p:stCondLst>
                                        </p:cTn>
                                        <p:tgtEl>
                                          <p:spTgt spid="144"/>
                                        </p:tgtEl>
                                        <p:attrNameLst>
                                          <p:attrName>style.visibility</p:attrName>
                                        </p:attrNameLst>
                                      </p:cBhvr>
                                      <p:to>
                                        <p:strVal val="visible"/>
                                      </p:to>
                                    </p:set>
                                    <p:animEffect transition="in" filter="wipe(up)">
                                      <p:cBhvr>
                                        <p:cTn id="152" dur="500"/>
                                        <p:tgtEl>
                                          <p:spTgt spid="144"/>
                                        </p:tgtEl>
                                      </p:cBhvr>
                                    </p:animEffect>
                                  </p:childTnLst>
                                </p:cTn>
                              </p:par>
                              <p:par>
                                <p:cTn id="153" presetID="22" presetClass="entr" presetSubtype="4" fill="hold" grpId="0" nodeType="withEffect">
                                  <p:stCondLst>
                                    <p:cond delay="250"/>
                                  </p:stCondLst>
                                  <p:childTnLst>
                                    <p:set>
                                      <p:cBhvr>
                                        <p:cTn id="154" dur="1" fill="hold">
                                          <p:stCondLst>
                                            <p:cond delay="0"/>
                                          </p:stCondLst>
                                        </p:cTn>
                                        <p:tgtEl>
                                          <p:spTgt spid="145"/>
                                        </p:tgtEl>
                                        <p:attrNameLst>
                                          <p:attrName>style.visibility</p:attrName>
                                        </p:attrNameLst>
                                      </p:cBhvr>
                                      <p:to>
                                        <p:strVal val="visible"/>
                                      </p:to>
                                    </p:set>
                                    <p:animEffect transition="in" filter="wipe(down)">
                                      <p:cBhvr>
                                        <p:cTn id="155" dur="500"/>
                                        <p:tgtEl>
                                          <p:spTgt spid="145"/>
                                        </p:tgtEl>
                                      </p:cBhvr>
                                    </p:animEffect>
                                  </p:childTnLst>
                                </p:cTn>
                              </p:par>
                              <p:par>
                                <p:cTn id="156" presetID="22" presetClass="entr" presetSubtype="1" fill="hold" grpId="0" nodeType="withEffect">
                                  <p:stCondLst>
                                    <p:cond delay="250"/>
                                  </p:stCondLst>
                                  <p:childTnLst>
                                    <p:set>
                                      <p:cBhvr>
                                        <p:cTn id="157" dur="1" fill="hold">
                                          <p:stCondLst>
                                            <p:cond delay="0"/>
                                          </p:stCondLst>
                                        </p:cTn>
                                        <p:tgtEl>
                                          <p:spTgt spid="146"/>
                                        </p:tgtEl>
                                        <p:attrNameLst>
                                          <p:attrName>style.visibility</p:attrName>
                                        </p:attrNameLst>
                                      </p:cBhvr>
                                      <p:to>
                                        <p:strVal val="visible"/>
                                      </p:to>
                                    </p:set>
                                    <p:animEffect transition="in" filter="wipe(up)">
                                      <p:cBhvr>
                                        <p:cTn id="158" dur="500"/>
                                        <p:tgtEl>
                                          <p:spTgt spid="146"/>
                                        </p:tgtEl>
                                      </p:cBhvr>
                                    </p:animEffect>
                                  </p:childTnLst>
                                </p:cTn>
                              </p:par>
                            </p:childTnLst>
                          </p:cTn>
                        </p:par>
                        <p:par>
                          <p:cTn id="159" fill="hold">
                            <p:stCondLst>
                              <p:cond delay="750"/>
                            </p:stCondLst>
                            <p:childTnLst>
                              <p:par>
                                <p:cTn id="160" presetID="23" presetClass="entr" presetSubtype="16" fill="hold" grpId="0" nodeType="afterEffect">
                                  <p:stCondLst>
                                    <p:cond delay="0"/>
                                  </p:stCondLst>
                                  <p:childTnLst>
                                    <p:set>
                                      <p:cBhvr>
                                        <p:cTn id="161" dur="1" fill="hold">
                                          <p:stCondLst>
                                            <p:cond delay="0"/>
                                          </p:stCondLst>
                                        </p:cTn>
                                        <p:tgtEl>
                                          <p:spTgt spid="67"/>
                                        </p:tgtEl>
                                        <p:attrNameLst>
                                          <p:attrName>style.visibility</p:attrName>
                                        </p:attrNameLst>
                                      </p:cBhvr>
                                      <p:to>
                                        <p:strVal val="visible"/>
                                      </p:to>
                                    </p:set>
                                    <p:anim calcmode="lin" valueType="num">
                                      <p:cBhvr>
                                        <p:cTn id="162" dur="500" fill="hold"/>
                                        <p:tgtEl>
                                          <p:spTgt spid="67"/>
                                        </p:tgtEl>
                                        <p:attrNameLst>
                                          <p:attrName>ppt_w</p:attrName>
                                        </p:attrNameLst>
                                      </p:cBhvr>
                                      <p:tavLst>
                                        <p:tav tm="0">
                                          <p:val>
                                            <p:fltVal val="0"/>
                                          </p:val>
                                        </p:tav>
                                        <p:tav tm="100000">
                                          <p:val>
                                            <p:strVal val="#ppt_w"/>
                                          </p:val>
                                        </p:tav>
                                      </p:tavLst>
                                    </p:anim>
                                    <p:anim calcmode="lin" valueType="num">
                                      <p:cBhvr>
                                        <p:cTn id="163" dur="500" fill="hold"/>
                                        <p:tgtEl>
                                          <p:spTgt spid="67"/>
                                        </p:tgtEl>
                                        <p:attrNameLst>
                                          <p:attrName>ppt_h</p:attrName>
                                        </p:attrNameLst>
                                      </p:cBhvr>
                                      <p:tavLst>
                                        <p:tav tm="0">
                                          <p:val>
                                            <p:fltVal val="0"/>
                                          </p:val>
                                        </p:tav>
                                        <p:tav tm="100000">
                                          <p:val>
                                            <p:strVal val="#ppt_h"/>
                                          </p:val>
                                        </p:tav>
                                      </p:tavLst>
                                    </p:anim>
                                  </p:childTnLst>
                                </p:cTn>
                              </p:par>
                            </p:childTnLst>
                          </p:cTn>
                        </p:par>
                        <p:par>
                          <p:cTn id="164" fill="hold">
                            <p:stCondLst>
                              <p:cond delay="1250"/>
                            </p:stCondLst>
                            <p:childTnLst>
                              <p:par>
                                <p:cTn id="165" presetID="23" presetClass="entr" presetSubtype="16" fill="hold" nodeType="afterEffect">
                                  <p:stCondLst>
                                    <p:cond delay="0"/>
                                  </p:stCondLst>
                                  <p:childTnLst>
                                    <p:set>
                                      <p:cBhvr>
                                        <p:cTn id="166" dur="1" fill="hold">
                                          <p:stCondLst>
                                            <p:cond delay="0"/>
                                          </p:stCondLst>
                                        </p:cTn>
                                        <p:tgtEl>
                                          <p:spTgt spid="69"/>
                                        </p:tgtEl>
                                        <p:attrNameLst>
                                          <p:attrName>style.visibility</p:attrName>
                                        </p:attrNameLst>
                                      </p:cBhvr>
                                      <p:to>
                                        <p:strVal val="visible"/>
                                      </p:to>
                                    </p:set>
                                    <p:anim calcmode="lin" valueType="num">
                                      <p:cBhvr>
                                        <p:cTn id="167" dur="500" fill="hold"/>
                                        <p:tgtEl>
                                          <p:spTgt spid="69"/>
                                        </p:tgtEl>
                                        <p:attrNameLst>
                                          <p:attrName>ppt_w</p:attrName>
                                        </p:attrNameLst>
                                      </p:cBhvr>
                                      <p:tavLst>
                                        <p:tav tm="0">
                                          <p:val>
                                            <p:fltVal val="0"/>
                                          </p:val>
                                        </p:tav>
                                        <p:tav tm="100000">
                                          <p:val>
                                            <p:strVal val="#ppt_w"/>
                                          </p:val>
                                        </p:tav>
                                      </p:tavLst>
                                    </p:anim>
                                    <p:anim calcmode="lin" valueType="num">
                                      <p:cBhvr>
                                        <p:cTn id="168" dur="500" fill="hold"/>
                                        <p:tgtEl>
                                          <p:spTgt spid="69"/>
                                        </p:tgtEl>
                                        <p:attrNameLst>
                                          <p:attrName>ppt_h</p:attrName>
                                        </p:attrNameLst>
                                      </p:cBhvr>
                                      <p:tavLst>
                                        <p:tav tm="0">
                                          <p:val>
                                            <p:fltVal val="0"/>
                                          </p:val>
                                        </p:tav>
                                        <p:tav tm="100000">
                                          <p:val>
                                            <p:strVal val="#ppt_h"/>
                                          </p:val>
                                        </p:tav>
                                      </p:tavLst>
                                    </p:anim>
                                  </p:childTnLst>
                                </p:cTn>
                              </p:par>
                            </p:childTnLst>
                          </p:cTn>
                        </p:par>
                        <p:par>
                          <p:cTn id="169" fill="hold">
                            <p:stCondLst>
                              <p:cond delay="1750"/>
                            </p:stCondLst>
                            <p:childTnLst>
                              <p:par>
                                <p:cTn id="170" presetID="10" presetClass="entr" presetSubtype="0" fill="hold" grpId="0" nodeType="afterEffect">
                                  <p:stCondLst>
                                    <p:cond delay="0"/>
                                  </p:stCondLst>
                                  <p:childTnLst>
                                    <p:set>
                                      <p:cBhvr>
                                        <p:cTn id="171" dur="1" fill="hold">
                                          <p:stCondLst>
                                            <p:cond delay="0"/>
                                          </p:stCondLst>
                                        </p:cTn>
                                        <p:tgtEl>
                                          <p:spTgt spid="68"/>
                                        </p:tgtEl>
                                        <p:attrNameLst>
                                          <p:attrName>style.visibility</p:attrName>
                                        </p:attrNameLst>
                                      </p:cBhvr>
                                      <p:to>
                                        <p:strVal val="visible"/>
                                      </p:to>
                                    </p:set>
                                    <p:animEffect transition="in" filter="fade">
                                      <p:cBhvr>
                                        <p:cTn id="172" dur="500"/>
                                        <p:tgtEl>
                                          <p:spTgt spid="68"/>
                                        </p:tgtEl>
                                      </p:cBhvr>
                                    </p:animEffect>
                                  </p:childTnLst>
                                </p:cTn>
                              </p:par>
                            </p:childTnLst>
                          </p:cTn>
                        </p:par>
                        <p:par>
                          <p:cTn id="173" fill="hold">
                            <p:stCondLst>
                              <p:cond delay="2250"/>
                            </p:stCondLst>
                            <p:childTnLst>
                              <p:par>
                                <p:cTn id="174" presetID="22" presetClass="entr" presetSubtype="1" fill="hold" nodeType="afterEffect">
                                  <p:stCondLst>
                                    <p:cond delay="0"/>
                                  </p:stCondLst>
                                  <p:childTnLst>
                                    <p:set>
                                      <p:cBhvr>
                                        <p:cTn id="175" dur="1" fill="hold">
                                          <p:stCondLst>
                                            <p:cond delay="0"/>
                                          </p:stCondLst>
                                        </p:cTn>
                                        <p:tgtEl>
                                          <p:spTgt spid="102"/>
                                        </p:tgtEl>
                                        <p:attrNameLst>
                                          <p:attrName>style.visibility</p:attrName>
                                        </p:attrNameLst>
                                      </p:cBhvr>
                                      <p:to>
                                        <p:strVal val="visible"/>
                                      </p:to>
                                    </p:set>
                                    <p:animEffect transition="in" filter="wipe(up)">
                                      <p:cBhvr>
                                        <p:cTn id="176" dur="500"/>
                                        <p:tgtEl>
                                          <p:spTgt spid="102"/>
                                        </p:tgtEl>
                                      </p:cBhvr>
                                    </p:animEffect>
                                  </p:childTnLst>
                                </p:cTn>
                              </p:par>
                            </p:childTnLst>
                          </p:cTn>
                        </p:par>
                      </p:childTnLst>
                    </p:cTn>
                  </p:par>
                  <p:par>
                    <p:cTn id="177" fill="hold">
                      <p:stCondLst>
                        <p:cond delay="indefinite"/>
                      </p:stCondLst>
                      <p:childTnLst>
                        <p:par>
                          <p:cTn id="178" fill="hold">
                            <p:stCondLst>
                              <p:cond delay="0"/>
                            </p:stCondLst>
                            <p:childTnLst>
                              <p:par>
                                <p:cTn id="179" presetID="22" presetClass="entr" presetSubtype="8" fill="hold" nodeType="clickEffect">
                                  <p:stCondLst>
                                    <p:cond delay="0"/>
                                  </p:stCondLst>
                                  <p:childTnLst>
                                    <p:set>
                                      <p:cBhvr>
                                        <p:cTn id="180" dur="1" fill="hold">
                                          <p:stCondLst>
                                            <p:cond delay="0"/>
                                          </p:stCondLst>
                                        </p:cTn>
                                        <p:tgtEl>
                                          <p:spTgt spid="14"/>
                                        </p:tgtEl>
                                        <p:attrNameLst>
                                          <p:attrName>style.visibility</p:attrName>
                                        </p:attrNameLst>
                                      </p:cBhvr>
                                      <p:to>
                                        <p:strVal val="visible"/>
                                      </p:to>
                                    </p:set>
                                    <p:animEffect transition="in" filter="wipe(left)">
                                      <p:cBhvr>
                                        <p:cTn id="181" dur="500"/>
                                        <p:tgtEl>
                                          <p:spTgt spid="14"/>
                                        </p:tgtEl>
                                      </p:cBhvr>
                                    </p:animEffect>
                                  </p:childTnLst>
                                </p:cTn>
                              </p:par>
                              <p:par>
                                <p:cTn id="182" presetID="22" presetClass="entr" presetSubtype="4" fill="hold" grpId="0" nodeType="withEffect">
                                  <p:stCondLst>
                                    <p:cond delay="250"/>
                                  </p:stCondLst>
                                  <p:childTnLst>
                                    <p:set>
                                      <p:cBhvr>
                                        <p:cTn id="183" dur="1" fill="hold">
                                          <p:stCondLst>
                                            <p:cond delay="0"/>
                                          </p:stCondLst>
                                        </p:cTn>
                                        <p:tgtEl>
                                          <p:spTgt spid="153"/>
                                        </p:tgtEl>
                                        <p:attrNameLst>
                                          <p:attrName>style.visibility</p:attrName>
                                        </p:attrNameLst>
                                      </p:cBhvr>
                                      <p:to>
                                        <p:strVal val="visible"/>
                                      </p:to>
                                    </p:set>
                                    <p:animEffect transition="in" filter="wipe(down)">
                                      <p:cBhvr>
                                        <p:cTn id="184" dur="500"/>
                                        <p:tgtEl>
                                          <p:spTgt spid="153"/>
                                        </p:tgtEl>
                                      </p:cBhvr>
                                    </p:animEffect>
                                  </p:childTnLst>
                                </p:cTn>
                              </p:par>
                              <p:par>
                                <p:cTn id="185" presetID="22" presetClass="entr" presetSubtype="1" fill="hold" grpId="0" nodeType="withEffect">
                                  <p:stCondLst>
                                    <p:cond delay="250"/>
                                  </p:stCondLst>
                                  <p:childTnLst>
                                    <p:set>
                                      <p:cBhvr>
                                        <p:cTn id="186" dur="1" fill="hold">
                                          <p:stCondLst>
                                            <p:cond delay="0"/>
                                          </p:stCondLst>
                                        </p:cTn>
                                        <p:tgtEl>
                                          <p:spTgt spid="154"/>
                                        </p:tgtEl>
                                        <p:attrNameLst>
                                          <p:attrName>style.visibility</p:attrName>
                                        </p:attrNameLst>
                                      </p:cBhvr>
                                      <p:to>
                                        <p:strVal val="visible"/>
                                      </p:to>
                                    </p:set>
                                    <p:animEffect transition="in" filter="wipe(up)">
                                      <p:cBhvr>
                                        <p:cTn id="187" dur="500"/>
                                        <p:tgtEl>
                                          <p:spTgt spid="154"/>
                                        </p:tgtEl>
                                      </p:cBhvr>
                                    </p:animEffect>
                                  </p:childTnLst>
                                </p:cTn>
                              </p:par>
                              <p:par>
                                <p:cTn id="188" presetID="22" presetClass="entr" presetSubtype="4" fill="hold" grpId="0" nodeType="withEffect">
                                  <p:stCondLst>
                                    <p:cond delay="250"/>
                                  </p:stCondLst>
                                  <p:childTnLst>
                                    <p:set>
                                      <p:cBhvr>
                                        <p:cTn id="189" dur="1" fill="hold">
                                          <p:stCondLst>
                                            <p:cond delay="0"/>
                                          </p:stCondLst>
                                        </p:cTn>
                                        <p:tgtEl>
                                          <p:spTgt spid="155"/>
                                        </p:tgtEl>
                                        <p:attrNameLst>
                                          <p:attrName>style.visibility</p:attrName>
                                        </p:attrNameLst>
                                      </p:cBhvr>
                                      <p:to>
                                        <p:strVal val="visible"/>
                                      </p:to>
                                    </p:set>
                                    <p:animEffect transition="in" filter="wipe(down)">
                                      <p:cBhvr>
                                        <p:cTn id="190" dur="500"/>
                                        <p:tgtEl>
                                          <p:spTgt spid="155"/>
                                        </p:tgtEl>
                                      </p:cBhvr>
                                    </p:animEffect>
                                  </p:childTnLst>
                                </p:cTn>
                              </p:par>
                              <p:par>
                                <p:cTn id="191" presetID="22" presetClass="entr" presetSubtype="1" fill="hold" grpId="0" nodeType="withEffect">
                                  <p:stCondLst>
                                    <p:cond delay="250"/>
                                  </p:stCondLst>
                                  <p:childTnLst>
                                    <p:set>
                                      <p:cBhvr>
                                        <p:cTn id="192" dur="1" fill="hold">
                                          <p:stCondLst>
                                            <p:cond delay="0"/>
                                          </p:stCondLst>
                                        </p:cTn>
                                        <p:tgtEl>
                                          <p:spTgt spid="156"/>
                                        </p:tgtEl>
                                        <p:attrNameLst>
                                          <p:attrName>style.visibility</p:attrName>
                                        </p:attrNameLst>
                                      </p:cBhvr>
                                      <p:to>
                                        <p:strVal val="visible"/>
                                      </p:to>
                                    </p:set>
                                    <p:animEffect transition="in" filter="wipe(up)">
                                      <p:cBhvr>
                                        <p:cTn id="193" dur="500"/>
                                        <p:tgtEl>
                                          <p:spTgt spid="156"/>
                                        </p:tgtEl>
                                      </p:cBhvr>
                                    </p:animEffect>
                                  </p:childTnLst>
                                </p:cTn>
                              </p:par>
                              <p:par>
                                <p:cTn id="194" presetID="22" presetClass="entr" presetSubtype="4" fill="hold" grpId="0" nodeType="withEffect">
                                  <p:stCondLst>
                                    <p:cond delay="250"/>
                                  </p:stCondLst>
                                  <p:childTnLst>
                                    <p:set>
                                      <p:cBhvr>
                                        <p:cTn id="195" dur="1" fill="hold">
                                          <p:stCondLst>
                                            <p:cond delay="0"/>
                                          </p:stCondLst>
                                        </p:cTn>
                                        <p:tgtEl>
                                          <p:spTgt spid="157"/>
                                        </p:tgtEl>
                                        <p:attrNameLst>
                                          <p:attrName>style.visibility</p:attrName>
                                        </p:attrNameLst>
                                      </p:cBhvr>
                                      <p:to>
                                        <p:strVal val="visible"/>
                                      </p:to>
                                    </p:set>
                                    <p:animEffect transition="in" filter="wipe(down)">
                                      <p:cBhvr>
                                        <p:cTn id="196" dur="500"/>
                                        <p:tgtEl>
                                          <p:spTgt spid="157"/>
                                        </p:tgtEl>
                                      </p:cBhvr>
                                    </p:animEffect>
                                  </p:childTnLst>
                                </p:cTn>
                              </p:par>
                              <p:par>
                                <p:cTn id="197" presetID="22" presetClass="entr" presetSubtype="1" fill="hold" grpId="0" nodeType="withEffect">
                                  <p:stCondLst>
                                    <p:cond delay="250"/>
                                  </p:stCondLst>
                                  <p:childTnLst>
                                    <p:set>
                                      <p:cBhvr>
                                        <p:cTn id="198" dur="1" fill="hold">
                                          <p:stCondLst>
                                            <p:cond delay="0"/>
                                          </p:stCondLst>
                                        </p:cTn>
                                        <p:tgtEl>
                                          <p:spTgt spid="158"/>
                                        </p:tgtEl>
                                        <p:attrNameLst>
                                          <p:attrName>style.visibility</p:attrName>
                                        </p:attrNameLst>
                                      </p:cBhvr>
                                      <p:to>
                                        <p:strVal val="visible"/>
                                      </p:to>
                                    </p:set>
                                    <p:animEffect transition="in" filter="wipe(up)">
                                      <p:cBhvr>
                                        <p:cTn id="199" dur="500"/>
                                        <p:tgtEl>
                                          <p:spTgt spid="158"/>
                                        </p:tgtEl>
                                      </p:cBhvr>
                                    </p:animEffect>
                                  </p:childTnLst>
                                </p:cTn>
                              </p:par>
                            </p:childTnLst>
                          </p:cTn>
                        </p:par>
                        <p:par>
                          <p:cTn id="200" fill="hold">
                            <p:stCondLst>
                              <p:cond delay="750"/>
                            </p:stCondLst>
                            <p:childTnLst>
                              <p:par>
                                <p:cTn id="201" presetID="23" presetClass="entr" presetSubtype="16" fill="hold" grpId="0" nodeType="afterEffect">
                                  <p:stCondLst>
                                    <p:cond delay="0"/>
                                  </p:stCondLst>
                                  <p:childTnLst>
                                    <p:set>
                                      <p:cBhvr>
                                        <p:cTn id="202" dur="1" fill="hold">
                                          <p:stCondLst>
                                            <p:cond delay="0"/>
                                          </p:stCondLst>
                                        </p:cTn>
                                        <p:tgtEl>
                                          <p:spTgt spid="75"/>
                                        </p:tgtEl>
                                        <p:attrNameLst>
                                          <p:attrName>style.visibility</p:attrName>
                                        </p:attrNameLst>
                                      </p:cBhvr>
                                      <p:to>
                                        <p:strVal val="visible"/>
                                      </p:to>
                                    </p:set>
                                    <p:anim calcmode="lin" valueType="num">
                                      <p:cBhvr>
                                        <p:cTn id="203" dur="500" fill="hold"/>
                                        <p:tgtEl>
                                          <p:spTgt spid="75"/>
                                        </p:tgtEl>
                                        <p:attrNameLst>
                                          <p:attrName>ppt_w</p:attrName>
                                        </p:attrNameLst>
                                      </p:cBhvr>
                                      <p:tavLst>
                                        <p:tav tm="0">
                                          <p:val>
                                            <p:fltVal val="0"/>
                                          </p:val>
                                        </p:tav>
                                        <p:tav tm="100000">
                                          <p:val>
                                            <p:strVal val="#ppt_w"/>
                                          </p:val>
                                        </p:tav>
                                      </p:tavLst>
                                    </p:anim>
                                    <p:anim calcmode="lin" valueType="num">
                                      <p:cBhvr>
                                        <p:cTn id="204" dur="500" fill="hold"/>
                                        <p:tgtEl>
                                          <p:spTgt spid="75"/>
                                        </p:tgtEl>
                                        <p:attrNameLst>
                                          <p:attrName>ppt_h</p:attrName>
                                        </p:attrNameLst>
                                      </p:cBhvr>
                                      <p:tavLst>
                                        <p:tav tm="0">
                                          <p:val>
                                            <p:fltVal val="0"/>
                                          </p:val>
                                        </p:tav>
                                        <p:tav tm="100000">
                                          <p:val>
                                            <p:strVal val="#ppt_h"/>
                                          </p:val>
                                        </p:tav>
                                      </p:tavLst>
                                    </p:anim>
                                  </p:childTnLst>
                                </p:cTn>
                              </p:par>
                            </p:childTnLst>
                          </p:cTn>
                        </p:par>
                        <p:par>
                          <p:cTn id="205" fill="hold">
                            <p:stCondLst>
                              <p:cond delay="1250"/>
                            </p:stCondLst>
                            <p:childTnLst>
                              <p:par>
                                <p:cTn id="206" presetID="23" presetClass="entr" presetSubtype="16" fill="hold" nodeType="afterEffect">
                                  <p:stCondLst>
                                    <p:cond delay="0"/>
                                  </p:stCondLst>
                                  <p:childTnLst>
                                    <p:set>
                                      <p:cBhvr>
                                        <p:cTn id="207" dur="1" fill="hold">
                                          <p:stCondLst>
                                            <p:cond delay="0"/>
                                          </p:stCondLst>
                                        </p:cTn>
                                        <p:tgtEl>
                                          <p:spTgt spid="77"/>
                                        </p:tgtEl>
                                        <p:attrNameLst>
                                          <p:attrName>style.visibility</p:attrName>
                                        </p:attrNameLst>
                                      </p:cBhvr>
                                      <p:to>
                                        <p:strVal val="visible"/>
                                      </p:to>
                                    </p:set>
                                    <p:anim calcmode="lin" valueType="num">
                                      <p:cBhvr>
                                        <p:cTn id="208" dur="500" fill="hold"/>
                                        <p:tgtEl>
                                          <p:spTgt spid="77"/>
                                        </p:tgtEl>
                                        <p:attrNameLst>
                                          <p:attrName>ppt_w</p:attrName>
                                        </p:attrNameLst>
                                      </p:cBhvr>
                                      <p:tavLst>
                                        <p:tav tm="0">
                                          <p:val>
                                            <p:fltVal val="0"/>
                                          </p:val>
                                        </p:tav>
                                        <p:tav tm="100000">
                                          <p:val>
                                            <p:strVal val="#ppt_w"/>
                                          </p:val>
                                        </p:tav>
                                      </p:tavLst>
                                    </p:anim>
                                    <p:anim calcmode="lin" valueType="num">
                                      <p:cBhvr>
                                        <p:cTn id="209" dur="500" fill="hold"/>
                                        <p:tgtEl>
                                          <p:spTgt spid="77"/>
                                        </p:tgtEl>
                                        <p:attrNameLst>
                                          <p:attrName>ppt_h</p:attrName>
                                        </p:attrNameLst>
                                      </p:cBhvr>
                                      <p:tavLst>
                                        <p:tav tm="0">
                                          <p:val>
                                            <p:fltVal val="0"/>
                                          </p:val>
                                        </p:tav>
                                        <p:tav tm="100000">
                                          <p:val>
                                            <p:strVal val="#ppt_h"/>
                                          </p:val>
                                        </p:tav>
                                      </p:tavLst>
                                    </p:anim>
                                  </p:childTnLst>
                                </p:cTn>
                              </p:par>
                            </p:childTnLst>
                          </p:cTn>
                        </p:par>
                        <p:par>
                          <p:cTn id="210" fill="hold">
                            <p:stCondLst>
                              <p:cond delay="1750"/>
                            </p:stCondLst>
                            <p:childTnLst>
                              <p:par>
                                <p:cTn id="211" presetID="10" presetClass="entr" presetSubtype="0" fill="hold" grpId="0" nodeType="afterEffect">
                                  <p:stCondLst>
                                    <p:cond delay="0"/>
                                  </p:stCondLst>
                                  <p:childTnLst>
                                    <p:set>
                                      <p:cBhvr>
                                        <p:cTn id="212" dur="1" fill="hold">
                                          <p:stCondLst>
                                            <p:cond delay="0"/>
                                          </p:stCondLst>
                                        </p:cTn>
                                        <p:tgtEl>
                                          <p:spTgt spid="76"/>
                                        </p:tgtEl>
                                        <p:attrNameLst>
                                          <p:attrName>style.visibility</p:attrName>
                                        </p:attrNameLst>
                                      </p:cBhvr>
                                      <p:to>
                                        <p:strVal val="visible"/>
                                      </p:to>
                                    </p:set>
                                    <p:animEffect transition="in" filter="fade">
                                      <p:cBhvr>
                                        <p:cTn id="213" dur="500"/>
                                        <p:tgtEl>
                                          <p:spTgt spid="76"/>
                                        </p:tgtEl>
                                      </p:cBhvr>
                                    </p:animEffect>
                                  </p:childTnLst>
                                </p:cTn>
                              </p:par>
                            </p:childTnLst>
                          </p:cTn>
                        </p:par>
                        <p:par>
                          <p:cTn id="214" fill="hold">
                            <p:stCondLst>
                              <p:cond delay="2250"/>
                            </p:stCondLst>
                            <p:childTnLst>
                              <p:par>
                                <p:cTn id="215" presetID="22" presetClass="entr" presetSubtype="1" fill="hold" nodeType="afterEffect">
                                  <p:stCondLst>
                                    <p:cond delay="0"/>
                                  </p:stCondLst>
                                  <p:childTnLst>
                                    <p:set>
                                      <p:cBhvr>
                                        <p:cTn id="216" dur="1" fill="hold">
                                          <p:stCondLst>
                                            <p:cond delay="0"/>
                                          </p:stCondLst>
                                        </p:cTn>
                                        <p:tgtEl>
                                          <p:spTgt spid="110"/>
                                        </p:tgtEl>
                                        <p:attrNameLst>
                                          <p:attrName>style.visibility</p:attrName>
                                        </p:attrNameLst>
                                      </p:cBhvr>
                                      <p:to>
                                        <p:strVal val="visible"/>
                                      </p:to>
                                    </p:set>
                                    <p:animEffect transition="in" filter="wipe(up)">
                                      <p:cBhvr>
                                        <p:cTn id="217" dur="500"/>
                                        <p:tgtEl>
                                          <p:spTgt spid="110"/>
                                        </p:tgtEl>
                                      </p:cBhvr>
                                    </p:animEffect>
                                  </p:childTnLst>
                                </p:cTn>
                              </p:par>
                            </p:childTnLst>
                          </p:cTn>
                        </p:par>
                      </p:childTnLst>
                    </p:cTn>
                  </p:par>
                  <p:par>
                    <p:cTn id="218" fill="hold">
                      <p:stCondLst>
                        <p:cond delay="indefinite"/>
                      </p:stCondLst>
                      <p:childTnLst>
                        <p:par>
                          <p:cTn id="219" fill="hold">
                            <p:stCondLst>
                              <p:cond delay="0"/>
                            </p:stCondLst>
                            <p:childTnLst>
                              <p:par>
                                <p:cTn id="220" presetID="22" presetClass="entr" presetSubtype="1" fill="hold" nodeType="clickEffect">
                                  <p:stCondLst>
                                    <p:cond delay="0"/>
                                  </p:stCondLst>
                                  <p:childTnLst>
                                    <p:set>
                                      <p:cBhvr>
                                        <p:cTn id="221" dur="1" fill="hold">
                                          <p:stCondLst>
                                            <p:cond delay="0"/>
                                          </p:stCondLst>
                                        </p:cTn>
                                        <p:tgtEl>
                                          <p:spTgt spid="16"/>
                                        </p:tgtEl>
                                        <p:attrNameLst>
                                          <p:attrName>style.visibility</p:attrName>
                                        </p:attrNameLst>
                                      </p:cBhvr>
                                      <p:to>
                                        <p:strVal val="visible"/>
                                      </p:to>
                                    </p:set>
                                    <p:animEffect transition="in" filter="wipe(up)">
                                      <p:cBhvr>
                                        <p:cTn id="222" dur="500"/>
                                        <p:tgtEl>
                                          <p:spTgt spid="16"/>
                                        </p:tgtEl>
                                      </p:cBhvr>
                                    </p:animEffect>
                                  </p:childTnLst>
                                </p:cTn>
                              </p:par>
                              <p:par>
                                <p:cTn id="223" presetID="22" presetClass="entr" presetSubtype="4" fill="hold" grpId="0" nodeType="withEffect">
                                  <p:stCondLst>
                                    <p:cond delay="250"/>
                                  </p:stCondLst>
                                  <p:childTnLst>
                                    <p:set>
                                      <p:cBhvr>
                                        <p:cTn id="224" dur="1" fill="hold">
                                          <p:stCondLst>
                                            <p:cond delay="0"/>
                                          </p:stCondLst>
                                        </p:cTn>
                                        <p:tgtEl>
                                          <p:spTgt spid="147"/>
                                        </p:tgtEl>
                                        <p:attrNameLst>
                                          <p:attrName>style.visibility</p:attrName>
                                        </p:attrNameLst>
                                      </p:cBhvr>
                                      <p:to>
                                        <p:strVal val="visible"/>
                                      </p:to>
                                    </p:set>
                                    <p:animEffect transition="in" filter="wipe(down)">
                                      <p:cBhvr>
                                        <p:cTn id="225" dur="500"/>
                                        <p:tgtEl>
                                          <p:spTgt spid="147"/>
                                        </p:tgtEl>
                                      </p:cBhvr>
                                    </p:animEffect>
                                  </p:childTnLst>
                                </p:cTn>
                              </p:par>
                              <p:par>
                                <p:cTn id="226" presetID="22" presetClass="entr" presetSubtype="1" fill="hold" grpId="0" nodeType="withEffect">
                                  <p:stCondLst>
                                    <p:cond delay="250"/>
                                  </p:stCondLst>
                                  <p:childTnLst>
                                    <p:set>
                                      <p:cBhvr>
                                        <p:cTn id="227" dur="1" fill="hold">
                                          <p:stCondLst>
                                            <p:cond delay="0"/>
                                          </p:stCondLst>
                                        </p:cTn>
                                        <p:tgtEl>
                                          <p:spTgt spid="148"/>
                                        </p:tgtEl>
                                        <p:attrNameLst>
                                          <p:attrName>style.visibility</p:attrName>
                                        </p:attrNameLst>
                                      </p:cBhvr>
                                      <p:to>
                                        <p:strVal val="visible"/>
                                      </p:to>
                                    </p:set>
                                    <p:animEffect transition="in" filter="wipe(up)">
                                      <p:cBhvr>
                                        <p:cTn id="228" dur="500"/>
                                        <p:tgtEl>
                                          <p:spTgt spid="148"/>
                                        </p:tgtEl>
                                      </p:cBhvr>
                                    </p:animEffect>
                                  </p:childTnLst>
                                </p:cTn>
                              </p:par>
                              <p:par>
                                <p:cTn id="229" presetID="22" presetClass="entr" presetSubtype="4" fill="hold" grpId="0" nodeType="withEffect">
                                  <p:stCondLst>
                                    <p:cond delay="250"/>
                                  </p:stCondLst>
                                  <p:childTnLst>
                                    <p:set>
                                      <p:cBhvr>
                                        <p:cTn id="230" dur="1" fill="hold">
                                          <p:stCondLst>
                                            <p:cond delay="0"/>
                                          </p:stCondLst>
                                        </p:cTn>
                                        <p:tgtEl>
                                          <p:spTgt spid="149"/>
                                        </p:tgtEl>
                                        <p:attrNameLst>
                                          <p:attrName>style.visibility</p:attrName>
                                        </p:attrNameLst>
                                      </p:cBhvr>
                                      <p:to>
                                        <p:strVal val="visible"/>
                                      </p:to>
                                    </p:set>
                                    <p:animEffect transition="in" filter="wipe(down)">
                                      <p:cBhvr>
                                        <p:cTn id="231" dur="500"/>
                                        <p:tgtEl>
                                          <p:spTgt spid="149"/>
                                        </p:tgtEl>
                                      </p:cBhvr>
                                    </p:animEffect>
                                  </p:childTnLst>
                                </p:cTn>
                              </p:par>
                              <p:par>
                                <p:cTn id="232" presetID="22" presetClass="entr" presetSubtype="1" fill="hold" grpId="0" nodeType="withEffect">
                                  <p:stCondLst>
                                    <p:cond delay="250"/>
                                  </p:stCondLst>
                                  <p:childTnLst>
                                    <p:set>
                                      <p:cBhvr>
                                        <p:cTn id="233" dur="1" fill="hold">
                                          <p:stCondLst>
                                            <p:cond delay="0"/>
                                          </p:stCondLst>
                                        </p:cTn>
                                        <p:tgtEl>
                                          <p:spTgt spid="150"/>
                                        </p:tgtEl>
                                        <p:attrNameLst>
                                          <p:attrName>style.visibility</p:attrName>
                                        </p:attrNameLst>
                                      </p:cBhvr>
                                      <p:to>
                                        <p:strVal val="visible"/>
                                      </p:to>
                                    </p:set>
                                    <p:animEffect transition="in" filter="wipe(up)">
                                      <p:cBhvr>
                                        <p:cTn id="234" dur="500"/>
                                        <p:tgtEl>
                                          <p:spTgt spid="150"/>
                                        </p:tgtEl>
                                      </p:cBhvr>
                                    </p:animEffect>
                                  </p:childTnLst>
                                </p:cTn>
                              </p:par>
                              <p:par>
                                <p:cTn id="235" presetID="22" presetClass="entr" presetSubtype="4" fill="hold" grpId="0" nodeType="withEffect">
                                  <p:stCondLst>
                                    <p:cond delay="250"/>
                                  </p:stCondLst>
                                  <p:childTnLst>
                                    <p:set>
                                      <p:cBhvr>
                                        <p:cTn id="236" dur="1" fill="hold">
                                          <p:stCondLst>
                                            <p:cond delay="0"/>
                                          </p:stCondLst>
                                        </p:cTn>
                                        <p:tgtEl>
                                          <p:spTgt spid="151"/>
                                        </p:tgtEl>
                                        <p:attrNameLst>
                                          <p:attrName>style.visibility</p:attrName>
                                        </p:attrNameLst>
                                      </p:cBhvr>
                                      <p:to>
                                        <p:strVal val="visible"/>
                                      </p:to>
                                    </p:set>
                                    <p:animEffect transition="in" filter="wipe(down)">
                                      <p:cBhvr>
                                        <p:cTn id="237" dur="500"/>
                                        <p:tgtEl>
                                          <p:spTgt spid="151"/>
                                        </p:tgtEl>
                                      </p:cBhvr>
                                    </p:animEffect>
                                  </p:childTnLst>
                                </p:cTn>
                              </p:par>
                              <p:par>
                                <p:cTn id="238" presetID="22" presetClass="entr" presetSubtype="1" fill="hold" grpId="0" nodeType="withEffect">
                                  <p:stCondLst>
                                    <p:cond delay="250"/>
                                  </p:stCondLst>
                                  <p:childTnLst>
                                    <p:set>
                                      <p:cBhvr>
                                        <p:cTn id="239" dur="1" fill="hold">
                                          <p:stCondLst>
                                            <p:cond delay="0"/>
                                          </p:stCondLst>
                                        </p:cTn>
                                        <p:tgtEl>
                                          <p:spTgt spid="152"/>
                                        </p:tgtEl>
                                        <p:attrNameLst>
                                          <p:attrName>style.visibility</p:attrName>
                                        </p:attrNameLst>
                                      </p:cBhvr>
                                      <p:to>
                                        <p:strVal val="visible"/>
                                      </p:to>
                                    </p:set>
                                    <p:animEffect transition="in" filter="wipe(up)">
                                      <p:cBhvr>
                                        <p:cTn id="240" dur="500"/>
                                        <p:tgtEl>
                                          <p:spTgt spid="152"/>
                                        </p:tgtEl>
                                      </p:cBhvr>
                                    </p:animEffect>
                                  </p:childTnLst>
                                </p:cTn>
                              </p:par>
                            </p:childTnLst>
                          </p:cTn>
                        </p:par>
                        <p:par>
                          <p:cTn id="241" fill="hold">
                            <p:stCondLst>
                              <p:cond delay="750"/>
                            </p:stCondLst>
                            <p:childTnLst>
                              <p:par>
                                <p:cTn id="242" presetID="23" presetClass="entr" presetSubtype="16" fill="hold" grpId="0" nodeType="afterEffect">
                                  <p:stCondLst>
                                    <p:cond delay="0"/>
                                  </p:stCondLst>
                                  <p:childTnLst>
                                    <p:set>
                                      <p:cBhvr>
                                        <p:cTn id="243" dur="1" fill="hold">
                                          <p:stCondLst>
                                            <p:cond delay="0"/>
                                          </p:stCondLst>
                                        </p:cTn>
                                        <p:tgtEl>
                                          <p:spTgt spid="83"/>
                                        </p:tgtEl>
                                        <p:attrNameLst>
                                          <p:attrName>style.visibility</p:attrName>
                                        </p:attrNameLst>
                                      </p:cBhvr>
                                      <p:to>
                                        <p:strVal val="visible"/>
                                      </p:to>
                                    </p:set>
                                    <p:anim calcmode="lin" valueType="num">
                                      <p:cBhvr>
                                        <p:cTn id="244" dur="500" fill="hold"/>
                                        <p:tgtEl>
                                          <p:spTgt spid="83"/>
                                        </p:tgtEl>
                                        <p:attrNameLst>
                                          <p:attrName>ppt_w</p:attrName>
                                        </p:attrNameLst>
                                      </p:cBhvr>
                                      <p:tavLst>
                                        <p:tav tm="0">
                                          <p:val>
                                            <p:fltVal val="0"/>
                                          </p:val>
                                        </p:tav>
                                        <p:tav tm="100000">
                                          <p:val>
                                            <p:strVal val="#ppt_w"/>
                                          </p:val>
                                        </p:tav>
                                      </p:tavLst>
                                    </p:anim>
                                    <p:anim calcmode="lin" valueType="num">
                                      <p:cBhvr>
                                        <p:cTn id="245" dur="500" fill="hold"/>
                                        <p:tgtEl>
                                          <p:spTgt spid="83"/>
                                        </p:tgtEl>
                                        <p:attrNameLst>
                                          <p:attrName>ppt_h</p:attrName>
                                        </p:attrNameLst>
                                      </p:cBhvr>
                                      <p:tavLst>
                                        <p:tav tm="0">
                                          <p:val>
                                            <p:fltVal val="0"/>
                                          </p:val>
                                        </p:tav>
                                        <p:tav tm="100000">
                                          <p:val>
                                            <p:strVal val="#ppt_h"/>
                                          </p:val>
                                        </p:tav>
                                      </p:tavLst>
                                    </p:anim>
                                  </p:childTnLst>
                                </p:cTn>
                              </p:par>
                            </p:childTnLst>
                          </p:cTn>
                        </p:par>
                        <p:par>
                          <p:cTn id="246" fill="hold">
                            <p:stCondLst>
                              <p:cond delay="1250"/>
                            </p:stCondLst>
                            <p:childTnLst>
                              <p:par>
                                <p:cTn id="247" presetID="23" presetClass="entr" presetSubtype="16" fill="hold" nodeType="afterEffect">
                                  <p:stCondLst>
                                    <p:cond delay="0"/>
                                  </p:stCondLst>
                                  <p:childTnLst>
                                    <p:set>
                                      <p:cBhvr>
                                        <p:cTn id="248" dur="1" fill="hold">
                                          <p:stCondLst>
                                            <p:cond delay="0"/>
                                          </p:stCondLst>
                                        </p:cTn>
                                        <p:tgtEl>
                                          <p:spTgt spid="85"/>
                                        </p:tgtEl>
                                        <p:attrNameLst>
                                          <p:attrName>style.visibility</p:attrName>
                                        </p:attrNameLst>
                                      </p:cBhvr>
                                      <p:to>
                                        <p:strVal val="visible"/>
                                      </p:to>
                                    </p:set>
                                    <p:anim calcmode="lin" valueType="num">
                                      <p:cBhvr>
                                        <p:cTn id="249" dur="500" fill="hold"/>
                                        <p:tgtEl>
                                          <p:spTgt spid="85"/>
                                        </p:tgtEl>
                                        <p:attrNameLst>
                                          <p:attrName>ppt_w</p:attrName>
                                        </p:attrNameLst>
                                      </p:cBhvr>
                                      <p:tavLst>
                                        <p:tav tm="0">
                                          <p:val>
                                            <p:fltVal val="0"/>
                                          </p:val>
                                        </p:tav>
                                        <p:tav tm="100000">
                                          <p:val>
                                            <p:strVal val="#ppt_w"/>
                                          </p:val>
                                        </p:tav>
                                      </p:tavLst>
                                    </p:anim>
                                    <p:anim calcmode="lin" valueType="num">
                                      <p:cBhvr>
                                        <p:cTn id="250" dur="500" fill="hold"/>
                                        <p:tgtEl>
                                          <p:spTgt spid="85"/>
                                        </p:tgtEl>
                                        <p:attrNameLst>
                                          <p:attrName>ppt_h</p:attrName>
                                        </p:attrNameLst>
                                      </p:cBhvr>
                                      <p:tavLst>
                                        <p:tav tm="0">
                                          <p:val>
                                            <p:fltVal val="0"/>
                                          </p:val>
                                        </p:tav>
                                        <p:tav tm="100000">
                                          <p:val>
                                            <p:strVal val="#ppt_h"/>
                                          </p:val>
                                        </p:tav>
                                      </p:tavLst>
                                    </p:anim>
                                  </p:childTnLst>
                                </p:cTn>
                              </p:par>
                            </p:childTnLst>
                          </p:cTn>
                        </p:par>
                        <p:par>
                          <p:cTn id="251" fill="hold">
                            <p:stCondLst>
                              <p:cond delay="1750"/>
                            </p:stCondLst>
                            <p:childTnLst>
                              <p:par>
                                <p:cTn id="252" presetID="10" presetClass="entr" presetSubtype="0" fill="hold" grpId="0" nodeType="afterEffect">
                                  <p:stCondLst>
                                    <p:cond delay="0"/>
                                  </p:stCondLst>
                                  <p:childTnLst>
                                    <p:set>
                                      <p:cBhvr>
                                        <p:cTn id="253" dur="1" fill="hold">
                                          <p:stCondLst>
                                            <p:cond delay="0"/>
                                          </p:stCondLst>
                                        </p:cTn>
                                        <p:tgtEl>
                                          <p:spTgt spid="84"/>
                                        </p:tgtEl>
                                        <p:attrNameLst>
                                          <p:attrName>style.visibility</p:attrName>
                                        </p:attrNameLst>
                                      </p:cBhvr>
                                      <p:to>
                                        <p:strVal val="visible"/>
                                      </p:to>
                                    </p:set>
                                    <p:animEffect transition="in" filter="fade">
                                      <p:cBhvr>
                                        <p:cTn id="254" dur="500"/>
                                        <p:tgtEl>
                                          <p:spTgt spid="84"/>
                                        </p:tgtEl>
                                      </p:cBhvr>
                                    </p:animEffect>
                                  </p:childTnLst>
                                </p:cTn>
                              </p:par>
                            </p:childTnLst>
                          </p:cTn>
                        </p:par>
                        <p:par>
                          <p:cTn id="255" fill="hold">
                            <p:stCondLst>
                              <p:cond delay="2250"/>
                            </p:stCondLst>
                            <p:childTnLst>
                              <p:par>
                                <p:cTn id="256" presetID="22" presetClass="entr" presetSubtype="1" fill="hold" nodeType="afterEffect">
                                  <p:stCondLst>
                                    <p:cond delay="0"/>
                                  </p:stCondLst>
                                  <p:childTnLst>
                                    <p:set>
                                      <p:cBhvr>
                                        <p:cTn id="257" dur="1" fill="hold">
                                          <p:stCondLst>
                                            <p:cond delay="0"/>
                                          </p:stCondLst>
                                        </p:cTn>
                                        <p:tgtEl>
                                          <p:spTgt spid="106"/>
                                        </p:tgtEl>
                                        <p:attrNameLst>
                                          <p:attrName>style.visibility</p:attrName>
                                        </p:attrNameLst>
                                      </p:cBhvr>
                                      <p:to>
                                        <p:strVal val="visible"/>
                                      </p:to>
                                    </p:set>
                                    <p:animEffect transition="in" filter="wipe(up)">
                                      <p:cBhvr>
                                        <p:cTn id="258" dur="500"/>
                                        <p:tgtEl>
                                          <p:spTgt spid="106"/>
                                        </p:tgtEl>
                                      </p:cBhvr>
                                    </p:animEffect>
                                  </p:childTnLst>
                                </p:cTn>
                              </p:par>
                              <p:par>
                                <p:cTn id="259" presetID="22" presetClass="entr" presetSubtype="4" fill="hold" grpId="0" nodeType="withEffect">
                                  <p:stCondLst>
                                    <p:cond delay="250"/>
                                  </p:stCondLst>
                                  <p:childTnLst>
                                    <p:set>
                                      <p:cBhvr>
                                        <p:cTn id="260" dur="1" fill="hold">
                                          <p:stCondLst>
                                            <p:cond delay="0"/>
                                          </p:stCondLst>
                                        </p:cTn>
                                        <p:tgtEl>
                                          <p:spTgt spid="104"/>
                                        </p:tgtEl>
                                        <p:attrNameLst>
                                          <p:attrName>style.visibility</p:attrName>
                                        </p:attrNameLst>
                                      </p:cBhvr>
                                      <p:to>
                                        <p:strVal val="visible"/>
                                      </p:to>
                                    </p:set>
                                    <p:animEffect transition="in" filter="wipe(down)">
                                      <p:cBhvr>
                                        <p:cTn id="261" dur="500"/>
                                        <p:tgtEl>
                                          <p:spTgt spid="104"/>
                                        </p:tgtEl>
                                      </p:cBhvr>
                                    </p:animEffect>
                                  </p:childTnLst>
                                </p:cTn>
                              </p:par>
                              <p:par>
                                <p:cTn id="262" presetID="22" presetClass="entr" presetSubtype="1" fill="hold" grpId="0" nodeType="withEffect">
                                  <p:stCondLst>
                                    <p:cond delay="250"/>
                                  </p:stCondLst>
                                  <p:childTnLst>
                                    <p:set>
                                      <p:cBhvr>
                                        <p:cTn id="263" dur="1" fill="hold">
                                          <p:stCondLst>
                                            <p:cond delay="0"/>
                                          </p:stCondLst>
                                        </p:cTn>
                                        <p:tgtEl>
                                          <p:spTgt spid="105"/>
                                        </p:tgtEl>
                                        <p:attrNameLst>
                                          <p:attrName>style.visibility</p:attrName>
                                        </p:attrNameLst>
                                      </p:cBhvr>
                                      <p:to>
                                        <p:strVal val="visible"/>
                                      </p:to>
                                    </p:set>
                                    <p:animEffect transition="in" filter="wipe(up)">
                                      <p:cBhvr>
                                        <p:cTn id="264" dur="500"/>
                                        <p:tgtEl>
                                          <p:spTgt spid="105"/>
                                        </p:tgtEl>
                                      </p:cBhvr>
                                    </p:animEffect>
                                  </p:childTnLst>
                                </p:cTn>
                              </p:par>
                              <p:par>
                                <p:cTn id="265" presetID="22" presetClass="entr" presetSubtype="4" fill="hold" grpId="0" nodeType="withEffect">
                                  <p:stCondLst>
                                    <p:cond delay="250"/>
                                  </p:stCondLst>
                                  <p:childTnLst>
                                    <p:set>
                                      <p:cBhvr>
                                        <p:cTn id="266" dur="1" fill="hold">
                                          <p:stCondLst>
                                            <p:cond delay="0"/>
                                          </p:stCondLst>
                                        </p:cTn>
                                        <p:tgtEl>
                                          <p:spTgt spid="107"/>
                                        </p:tgtEl>
                                        <p:attrNameLst>
                                          <p:attrName>style.visibility</p:attrName>
                                        </p:attrNameLst>
                                      </p:cBhvr>
                                      <p:to>
                                        <p:strVal val="visible"/>
                                      </p:to>
                                    </p:set>
                                    <p:animEffect transition="in" filter="wipe(down)">
                                      <p:cBhvr>
                                        <p:cTn id="267" dur="500"/>
                                        <p:tgtEl>
                                          <p:spTgt spid="107"/>
                                        </p:tgtEl>
                                      </p:cBhvr>
                                    </p:animEffect>
                                  </p:childTnLst>
                                </p:cTn>
                              </p:par>
                              <p:par>
                                <p:cTn id="268" presetID="22" presetClass="entr" presetSubtype="1" fill="hold" grpId="0" nodeType="withEffect">
                                  <p:stCondLst>
                                    <p:cond delay="250"/>
                                  </p:stCondLst>
                                  <p:childTnLst>
                                    <p:set>
                                      <p:cBhvr>
                                        <p:cTn id="269" dur="1" fill="hold">
                                          <p:stCondLst>
                                            <p:cond delay="0"/>
                                          </p:stCondLst>
                                        </p:cTn>
                                        <p:tgtEl>
                                          <p:spTgt spid="108"/>
                                        </p:tgtEl>
                                        <p:attrNameLst>
                                          <p:attrName>style.visibility</p:attrName>
                                        </p:attrNameLst>
                                      </p:cBhvr>
                                      <p:to>
                                        <p:strVal val="visible"/>
                                      </p:to>
                                    </p:set>
                                    <p:animEffect transition="in" filter="wipe(up)">
                                      <p:cBhvr>
                                        <p:cTn id="270" dur="500"/>
                                        <p:tgtEl>
                                          <p:spTgt spid="108"/>
                                        </p:tgtEl>
                                      </p:cBhvr>
                                    </p:animEffect>
                                  </p:childTnLst>
                                </p:cTn>
                              </p:par>
                              <p:par>
                                <p:cTn id="271" presetID="22" presetClass="entr" presetSubtype="4" fill="hold" grpId="0" nodeType="withEffect">
                                  <p:stCondLst>
                                    <p:cond delay="250"/>
                                  </p:stCondLst>
                                  <p:childTnLst>
                                    <p:set>
                                      <p:cBhvr>
                                        <p:cTn id="272" dur="1" fill="hold">
                                          <p:stCondLst>
                                            <p:cond delay="0"/>
                                          </p:stCondLst>
                                        </p:cTn>
                                        <p:tgtEl>
                                          <p:spTgt spid="109"/>
                                        </p:tgtEl>
                                        <p:attrNameLst>
                                          <p:attrName>style.visibility</p:attrName>
                                        </p:attrNameLst>
                                      </p:cBhvr>
                                      <p:to>
                                        <p:strVal val="visible"/>
                                      </p:to>
                                    </p:set>
                                    <p:animEffect transition="in" filter="wipe(down)">
                                      <p:cBhvr>
                                        <p:cTn id="273" dur="500"/>
                                        <p:tgtEl>
                                          <p:spTgt spid="109"/>
                                        </p:tgtEl>
                                      </p:cBhvr>
                                    </p:animEffect>
                                  </p:childTnLst>
                                </p:cTn>
                              </p:par>
                              <p:par>
                                <p:cTn id="274" presetID="22" presetClass="entr" presetSubtype="1" fill="hold" grpId="0" nodeType="withEffect">
                                  <p:stCondLst>
                                    <p:cond delay="250"/>
                                  </p:stCondLst>
                                  <p:childTnLst>
                                    <p:set>
                                      <p:cBhvr>
                                        <p:cTn id="275" dur="1" fill="hold">
                                          <p:stCondLst>
                                            <p:cond delay="0"/>
                                          </p:stCondLst>
                                        </p:cTn>
                                        <p:tgtEl>
                                          <p:spTgt spid="111"/>
                                        </p:tgtEl>
                                        <p:attrNameLst>
                                          <p:attrName>style.visibility</p:attrName>
                                        </p:attrNameLst>
                                      </p:cBhvr>
                                      <p:to>
                                        <p:strVal val="visible"/>
                                      </p:to>
                                    </p:set>
                                    <p:animEffect transition="in" filter="wipe(up)">
                                      <p:cBhvr>
                                        <p:cTn id="276" dur="500"/>
                                        <p:tgtEl>
                                          <p:spTgt spid="111"/>
                                        </p:tgtEl>
                                      </p:cBhvr>
                                    </p:animEffect>
                                  </p:childTnLst>
                                </p:cTn>
                              </p:par>
                              <p:par>
                                <p:cTn id="277" presetID="22" presetClass="entr" presetSubtype="4" fill="hold" grpId="0" nodeType="withEffect">
                                  <p:stCondLst>
                                    <p:cond delay="250"/>
                                  </p:stCondLst>
                                  <p:childTnLst>
                                    <p:set>
                                      <p:cBhvr>
                                        <p:cTn id="278" dur="1" fill="hold">
                                          <p:stCondLst>
                                            <p:cond delay="0"/>
                                          </p:stCondLst>
                                        </p:cTn>
                                        <p:tgtEl>
                                          <p:spTgt spid="112"/>
                                        </p:tgtEl>
                                        <p:attrNameLst>
                                          <p:attrName>style.visibility</p:attrName>
                                        </p:attrNameLst>
                                      </p:cBhvr>
                                      <p:to>
                                        <p:strVal val="visible"/>
                                      </p:to>
                                    </p:set>
                                    <p:animEffect transition="in" filter="wipe(down)">
                                      <p:cBhvr>
                                        <p:cTn id="279" dur="500"/>
                                        <p:tgtEl>
                                          <p:spTgt spid="112"/>
                                        </p:tgtEl>
                                      </p:cBhvr>
                                    </p:animEffect>
                                  </p:childTnLst>
                                </p:cTn>
                              </p:par>
                              <p:par>
                                <p:cTn id="280" presetID="22" presetClass="entr" presetSubtype="1" fill="hold" grpId="0" nodeType="withEffect">
                                  <p:stCondLst>
                                    <p:cond delay="250"/>
                                  </p:stCondLst>
                                  <p:childTnLst>
                                    <p:set>
                                      <p:cBhvr>
                                        <p:cTn id="281" dur="1" fill="hold">
                                          <p:stCondLst>
                                            <p:cond delay="0"/>
                                          </p:stCondLst>
                                        </p:cTn>
                                        <p:tgtEl>
                                          <p:spTgt spid="113"/>
                                        </p:tgtEl>
                                        <p:attrNameLst>
                                          <p:attrName>style.visibility</p:attrName>
                                        </p:attrNameLst>
                                      </p:cBhvr>
                                      <p:to>
                                        <p:strVal val="visible"/>
                                      </p:to>
                                    </p:set>
                                    <p:animEffect transition="in" filter="wipe(up)">
                                      <p:cBhvr>
                                        <p:cTn id="282" dur="500"/>
                                        <p:tgtEl>
                                          <p:spTgt spid="113"/>
                                        </p:tgtEl>
                                      </p:cBhvr>
                                    </p:animEffect>
                                  </p:childTnLst>
                                </p:cTn>
                              </p:par>
                              <p:par>
                                <p:cTn id="283" presetID="22" presetClass="entr" presetSubtype="4" fill="hold" grpId="0" nodeType="withEffect">
                                  <p:stCondLst>
                                    <p:cond delay="250"/>
                                  </p:stCondLst>
                                  <p:childTnLst>
                                    <p:set>
                                      <p:cBhvr>
                                        <p:cTn id="284" dur="1" fill="hold">
                                          <p:stCondLst>
                                            <p:cond delay="0"/>
                                          </p:stCondLst>
                                        </p:cTn>
                                        <p:tgtEl>
                                          <p:spTgt spid="115"/>
                                        </p:tgtEl>
                                        <p:attrNameLst>
                                          <p:attrName>style.visibility</p:attrName>
                                        </p:attrNameLst>
                                      </p:cBhvr>
                                      <p:to>
                                        <p:strVal val="visible"/>
                                      </p:to>
                                    </p:set>
                                    <p:animEffect transition="in" filter="wipe(down)">
                                      <p:cBhvr>
                                        <p:cTn id="285" dur="500"/>
                                        <p:tgtEl>
                                          <p:spTgt spid="115"/>
                                        </p:tgtEl>
                                      </p:cBhvr>
                                    </p:animEffect>
                                  </p:childTnLst>
                                </p:cTn>
                              </p:par>
                              <p:par>
                                <p:cTn id="286" presetID="22" presetClass="entr" presetSubtype="1" fill="hold" grpId="0" nodeType="withEffect">
                                  <p:stCondLst>
                                    <p:cond delay="250"/>
                                  </p:stCondLst>
                                  <p:childTnLst>
                                    <p:set>
                                      <p:cBhvr>
                                        <p:cTn id="287" dur="1" fill="hold">
                                          <p:stCondLst>
                                            <p:cond delay="0"/>
                                          </p:stCondLst>
                                        </p:cTn>
                                        <p:tgtEl>
                                          <p:spTgt spid="116"/>
                                        </p:tgtEl>
                                        <p:attrNameLst>
                                          <p:attrName>style.visibility</p:attrName>
                                        </p:attrNameLst>
                                      </p:cBhvr>
                                      <p:to>
                                        <p:strVal val="visible"/>
                                      </p:to>
                                    </p:set>
                                    <p:animEffect transition="in" filter="wipe(up)">
                                      <p:cBhvr>
                                        <p:cTn id="288" dur="500"/>
                                        <p:tgtEl>
                                          <p:spTgt spid="116"/>
                                        </p:tgtEl>
                                      </p:cBhvr>
                                    </p:animEffect>
                                  </p:childTnLst>
                                </p:cTn>
                              </p:par>
                              <p:par>
                                <p:cTn id="289" presetID="22" presetClass="entr" presetSubtype="4" fill="hold" grpId="0" nodeType="withEffect">
                                  <p:stCondLst>
                                    <p:cond delay="250"/>
                                  </p:stCondLst>
                                  <p:childTnLst>
                                    <p:set>
                                      <p:cBhvr>
                                        <p:cTn id="290" dur="1" fill="hold">
                                          <p:stCondLst>
                                            <p:cond delay="0"/>
                                          </p:stCondLst>
                                        </p:cTn>
                                        <p:tgtEl>
                                          <p:spTgt spid="117"/>
                                        </p:tgtEl>
                                        <p:attrNameLst>
                                          <p:attrName>style.visibility</p:attrName>
                                        </p:attrNameLst>
                                      </p:cBhvr>
                                      <p:to>
                                        <p:strVal val="visible"/>
                                      </p:to>
                                    </p:set>
                                    <p:animEffect transition="in" filter="wipe(down)">
                                      <p:cBhvr>
                                        <p:cTn id="291" dur="500"/>
                                        <p:tgtEl>
                                          <p:spTgt spid="117"/>
                                        </p:tgtEl>
                                      </p:cBhvr>
                                    </p:animEffect>
                                  </p:childTnLst>
                                </p:cTn>
                              </p:par>
                              <p:par>
                                <p:cTn id="292" presetID="22" presetClass="entr" presetSubtype="1" fill="hold" grpId="0" nodeType="withEffect">
                                  <p:stCondLst>
                                    <p:cond delay="250"/>
                                  </p:stCondLst>
                                  <p:childTnLst>
                                    <p:set>
                                      <p:cBhvr>
                                        <p:cTn id="293" dur="1" fill="hold">
                                          <p:stCondLst>
                                            <p:cond delay="0"/>
                                          </p:stCondLst>
                                        </p:cTn>
                                        <p:tgtEl>
                                          <p:spTgt spid="131"/>
                                        </p:tgtEl>
                                        <p:attrNameLst>
                                          <p:attrName>style.visibility</p:attrName>
                                        </p:attrNameLst>
                                      </p:cBhvr>
                                      <p:to>
                                        <p:strVal val="visible"/>
                                      </p:to>
                                    </p:set>
                                    <p:animEffect transition="in" filter="wipe(up)">
                                      <p:cBhvr>
                                        <p:cTn id="294" dur="500"/>
                                        <p:tgtEl>
                                          <p:spTgt spid="131"/>
                                        </p:tgtEl>
                                      </p:cBhvr>
                                    </p:animEffect>
                                  </p:childTnLst>
                                </p:cTn>
                              </p:par>
                              <p:par>
                                <p:cTn id="295" presetID="22" presetClass="entr" presetSubtype="4" fill="hold" grpId="0" nodeType="withEffect">
                                  <p:stCondLst>
                                    <p:cond delay="250"/>
                                  </p:stCondLst>
                                  <p:childTnLst>
                                    <p:set>
                                      <p:cBhvr>
                                        <p:cTn id="296" dur="1" fill="hold">
                                          <p:stCondLst>
                                            <p:cond delay="0"/>
                                          </p:stCondLst>
                                        </p:cTn>
                                        <p:tgtEl>
                                          <p:spTgt spid="132"/>
                                        </p:tgtEl>
                                        <p:attrNameLst>
                                          <p:attrName>style.visibility</p:attrName>
                                        </p:attrNameLst>
                                      </p:cBhvr>
                                      <p:to>
                                        <p:strVal val="visible"/>
                                      </p:to>
                                    </p:set>
                                    <p:animEffect transition="in" filter="wipe(down)">
                                      <p:cBhvr>
                                        <p:cTn id="297" dur="500"/>
                                        <p:tgtEl>
                                          <p:spTgt spid="132"/>
                                        </p:tgtEl>
                                      </p:cBhvr>
                                    </p:animEffect>
                                  </p:childTnLst>
                                </p:cTn>
                              </p:par>
                              <p:par>
                                <p:cTn id="298" presetID="22" presetClass="entr" presetSubtype="1" fill="hold" grpId="0" nodeType="withEffect">
                                  <p:stCondLst>
                                    <p:cond delay="250"/>
                                  </p:stCondLst>
                                  <p:childTnLst>
                                    <p:set>
                                      <p:cBhvr>
                                        <p:cTn id="299" dur="1" fill="hold">
                                          <p:stCondLst>
                                            <p:cond delay="0"/>
                                          </p:stCondLst>
                                        </p:cTn>
                                        <p:tgtEl>
                                          <p:spTgt spid="133"/>
                                        </p:tgtEl>
                                        <p:attrNameLst>
                                          <p:attrName>style.visibility</p:attrName>
                                        </p:attrNameLst>
                                      </p:cBhvr>
                                      <p:to>
                                        <p:strVal val="visible"/>
                                      </p:to>
                                    </p:set>
                                    <p:animEffect transition="in" filter="wipe(up)">
                                      <p:cBhvr>
                                        <p:cTn id="300" dur="500"/>
                                        <p:tgtEl>
                                          <p:spTgt spid="133"/>
                                        </p:tgtEl>
                                      </p:cBhvr>
                                    </p:animEffect>
                                  </p:childTnLst>
                                </p:cTn>
                              </p:par>
                              <p:par>
                                <p:cTn id="301" presetID="22" presetClass="entr" presetSubtype="4" fill="hold" grpId="0" nodeType="withEffect">
                                  <p:stCondLst>
                                    <p:cond delay="250"/>
                                  </p:stCondLst>
                                  <p:childTnLst>
                                    <p:set>
                                      <p:cBhvr>
                                        <p:cTn id="302" dur="1" fill="hold">
                                          <p:stCondLst>
                                            <p:cond delay="0"/>
                                          </p:stCondLst>
                                        </p:cTn>
                                        <p:tgtEl>
                                          <p:spTgt spid="134"/>
                                        </p:tgtEl>
                                        <p:attrNameLst>
                                          <p:attrName>style.visibility</p:attrName>
                                        </p:attrNameLst>
                                      </p:cBhvr>
                                      <p:to>
                                        <p:strVal val="visible"/>
                                      </p:to>
                                    </p:set>
                                    <p:animEffect transition="in" filter="wipe(down)">
                                      <p:cBhvr>
                                        <p:cTn id="303" dur="500"/>
                                        <p:tgtEl>
                                          <p:spTgt spid="134"/>
                                        </p:tgtEl>
                                      </p:cBhvr>
                                    </p:animEffect>
                                  </p:childTnLst>
                                </p:cTn>
                              </p:par>
                              <p:par>
                                <p:cTn id="304" presetID="22" presetClass="entr" presetSubtype="1" fill="hold" grpId="0" nodeType="withEffect">
                                  <p:stCondLst>
                                    <p:cond delay="250"/>
                                  </p:stCondLst>
                                  <p:childTnLst>
                                    <p:set>
                                      <p:cBhvr>
                                        <p:cTn id="305" dur="1" fill="hold">
                                          <p:stCondLst>
                                            <p:cond delay="0"/>
                                          </p:stCondLst>
                                        </p:cTn>
                                        <p:tgtEl>
                                          <p:spTgt spid="165"/>
                                        </p:tgtEl>
                                        <p:attrNameLst>
                                          <p:attrName>style.visibility</p:attrName>
                                        </p:attrNameLst>
                                      </p:cBhvr>
                                      <p:to>
                                        <p:strVal val="visible"/>
                                      </p:to>
                                    </p:set>
                                    <p:animEffect transition="in" filter="wipe(up)">
                                      <p:cBhvr>
                                        <p:cTn id="306" dur="500"/>
                                        <p:tgtEl>
                                          <p:spTgt spid="165"/>
                                        </p:tgtEl>
                                      </p:cBhvr>
                                    </p:animEffect>
                                  </p:childTnLst>
                                </p:cTn>
                              </p:par>
                              <p:par>
                                <p:cTn id="307" presetID="22" presetClass="entr" presetSubtype="4" fill="hold" grpId="0" nodeType="withEffect">
                                  <p:stCondLst>
                                    <p:cond delay="250"/>
                                  </p:stCondLst>
                                  <p:childTnLst>
                                    <p:set>
                                      <p:cBhvr>
                                        <p:cTn id="308" dur="1" fill="hold">
                                          <p:stCondLst>
                                            <p:cond delay="0"/>
                                          </p:stCondLst>
                                        </p:cTn>
                                        <p:tgtEl>
                                          <p:spTgt spid="166"/>
                                        </p:tgtEl>
                                        <p:attrNameLst>
                                          <p:attrName>style.visibility</p:attrName>
                                        </p:attrNameLst>
                                      </p:cBhvr>
                                      <p:to>
                                        <p:strVal val="visible"/>
                                      </p:to>
                                    </p:set>
                                    <p:animEffect transition="in" filter="wipe(down)">
                                      <p:cBhvr>
                                        <p:cTn id="309" dur="500"/>
                                        <p:tgtEl>
                                          <p:spTgt spid="166"/>
                                        </p:tgtEl>
                                      </p:cBhvr>
                                    </p:animEffect>
                                  </p:childTnLst>
                                </p:cTn>
                              </p:par>
                              <p:par>
                                <p:cTn id="310" presetID="22" presetClass="entr" presetSubtype="1" fill="hold" grpId="0" nodeType="withEffect">
                                  <p:stCondLst>
                                    <p:cond delay="250"/>
                                  </p:stCondLst>
                                  <p:childTnLst>
                                    <p:set>
                                      <p:cBhvr>
                                        <p:cTn id="311" dur="1" fill="hold">
                                          <p:stCondLst>
                                            <p:cond delay="0"/>
                                          </p:stCondLst>
                                        </p:cTn>
                                        <p:tgtEl>
                                          <p:spTgt spid="167"/>
                                        </p:tgtEl>
                                        <p:attrNameLst>
                                          <p:attrName>style.visibility</p:attrName>
                                        </p:attrNameLst>
                                      </p:cBhvr>
                                      <p:to>
                                        <p:strVal val="visible"/>
                                      </p:to>
                                    </p:set>
                                    <p:animEffect transition="in" filter="wipe(up)">
                                      <p:cBhvr>
                                        <p:cTn id="312" dur="500"/>
                                        <p:tgtEl>
                                          <p:spTgt spid="167"/>
                                        </p:tgtEl>
                                      </p:cBhvr>
                                    </p:animEffect>
                                  </p:childTnLst>
                                </p:cTn>
                              </p:par>
                              <p:par>
                                <p:cTn id="313" presetID="22" presetClass="entr" presetSubtype="4" fill="hold" grpId="0" nodeType="withEffect">
                                  <p:stCondLst>
                                    <p:cond delay="250"/>
                                  </p:stCondLst>
                                  <p:childTnLst>
                                    <p:set>
                                      <p:cBhvr>
                                        <p:cTn id="314" dur="1" fill="hold">
                                          <p:stCondLst>
                                            <p:cond delay="0"/>
                                          </p:stCondLst>
                                        </p:cTn>
                                        <p:tgtEl>
                                          <p:spTgt spid="168"/>
                                        </p:tgtEl>
                                        <p:attrNameLst>
                                          <p:attrName>style.visibility</p:attrName>
                                        </p:attrNameLst>
                                      </p:cBhvr>
                                      <p:to>
                                        <p:strVal val="visible"/>
                                      </p:to>
                                    </p:set>
                                    <p:animEffect transition="in" filter="wipe(down)">
                                      <p:cBhvr>
                                        <p:cTn id="315" dur="500"/>
                                        <p:tgtEl>
                                          <p:spTgt spid="168"/>
                                        </p:tgtEl>
                                      </p:cBhvr>
                                    </p:animEffect>
                                  </p:childTnLst>
                                </p:cTn>
                              </p:par>
                              <p:par>
                                <p:cTn id="316" presetID="22" presetClass="entr" presetSubtype="1" fill="hold" grpId="0" nodeType="withEffect">
                                  <p:stCondLst>
                                    <p:cond delay="250"/>
                                  </p:stCondLst>
                                  <p:childTnLst>
                                    <p:set>
                                      <p:cBhvr>
                                        <p:cTn id="317" dur="1" fill="hold">
                                          <p:stCondLst>
                                            <p:cond delay="0"/>
                                          </p:stCondLst>
                                        </p:cTn>
                                        <p:tgtEl>
                                          <p:spTgt spid="169"/>
                                        </p:tgtEl>
                                        <p:attrNameLst>
                                          <p:attrName>style.visibility</p:attrName>
                                        </p:attrNameLst>
                                      </p:cBhvr>
                                      <p:to>
                                        <p:strVal val="visible"/>
                                      </p:to>
                                    </p:set>
                                    <p:animEffect transition="in" filter="wipe(up)">
                                      <p:cBhvr>
                                        <p:cTn id="318" dur="500"/>
                                        <p:tgtEl>
                                          <p:spTgt spid="169"/>
                                        </p:tgtEl>
                                      </p:cBhvr>
                                    </p:animEffect>
                                  </p:childTnLst>
                                </p:cTn>
                              </p:par>
                              <p:par>
                                <p:cTn id="319" presetID="22" presetClass="entr" presetSubtype="4" fill="hold" grpId="0" nodeType="withEffect">
                                  <p:stCondLst>
                                    <p:cond delay="250"/>
                                  </p:stCondLst>
                                  <p:childTnLst>
                                    <p:set>
                                      <p:cBhvr>
                                        <p:cTn id="320" dur="1" fill="hold">
                                          <p:stCondLst>
                                            <p:cond delay="0"/>
                                          </p:stCondLst>
                                        </p:cTn>
                                        <p:tgtEl>
                                          <p:spTgt spid="170"/>
                                        </p:tgtEl>
                                        <p:attrNameLst>
                                          <p:attrName>style.visibility</p:attrName>
                                        </p:attrNameLst>
                                      </p:cBhvr>
                                      <p:to>
                                        <p:strVal val="visible"/>
                                      </p:to>
                                    </p:set>
                                    <p:animEffect transition="in" filter="wipe(down)">
                                      <p:cBhvr>
                                        <p:cTn id="321" dur="500"/>
                                        <p:tgtEl>
                                          <p:spTgt spid="170"/>
                                        </p:tgtEl>
                                      </p:cBhvr>
                                    </p:animEffect>
                                  </p:childTnLst>
                                </p:cTn>
                              </p:par>
                              <p:par>
                                <p:cTn id="322" presetID="22" presetClass="entr" presetSubtype="1" fill="hold" grpId="0" nodeType="withEffect">
                                  <p:stCondLst>
                                    <p:cond delay="250"/>
                                  </p:stCondLst>
                                  <p:childTnLst>
                                    <p:set>
                                      <p:cBhvr>
                                        <p:cTn id="323" dur="1" fill="hold">
                                          <p:stCondLst>
                                            <p:cond delay="0"/>
                                          </p:stCondLst>
                                        </p:cTn>
                                        <p:tgtEl>
                                          <p:spTgt spid="171"/>
                                        </p:tgtEl>
                                        <p:attrNameLst>
                                          <p:attrName>style.visibility</p:attrName>
                                        </p:attrNameLst>
                                      </p:cBhvr>
                                      <p:to>
                                        <p:strVal val="visible"/>
                                      </p:to>
                                    </p:set>
                                    <p:animEffect transition="in" filter="wipe(up)">
                                      <p:cBhvr>
                                        <p:cTn id="324" dur="500"/>
                                        <p:tgtEl>
                                          <p:spTgt spid="171"/>
                                        </p:tgtEl>
                                      </p:cBhvr>
                                    </p:animEffect>
                                  </p:childTnLst>
                                </p:cTn>
                              </p:par>
                              <p:par>
                                <p:cTn id="325" presetID="22" presetClass="entr" presetSubtype="4" fill="hold" grpId="0" nodeType="withEffect">
                                  <p:stCondLst>
                                    <p:cond delay="250"/>
                                  </p:stCondLst>
                                  <p:childTnLst>
                                    <p:set>
                                      <p:cBhvr>
                                        <p:cTn id="326" dur="1" fill="hold">
                                          <p:stCondLst>
                                            <p:cond delay="0"/>
                                          </p:stCondLst>
                                        </p:cTn>
                                        <p:tgtEl>
                                          <p:spTgt spid="172"/>
                                        </p:tgtEl>
                                        <p:attrNameLst>
                                          <p:attrName>style.visibility</p:attrName>
                                        </p:attrNameLst>
                                      </p:cBhvr>
                                      <p:to>
                                        <p:strVal val="visible"/>
                                      </p:to>
                                    </p:set>
                                    <p:animEffect transition="in" filter="wipe(down)">
                                      <p:cBhvr>
                                        <p:cTn id="327" dur="500"/>
                                        <p:tgtEl>
                                          <p:spTgt spid="172"/>
                                        </p:tgtEl>
                                      </p:cBhvr>
                                    </p:animEffect>
                                  </p:childTnLst>
                                </p:cTn>
                              </p:par>
                              <p:par>
                                <p:cTn id="328" presetID="22" presetClass="entr" presetSubtype="1" fill="hold" grpId="0" nodeType="withEffect">
                                  <p:stCondLst>
                                    <p:cond delay="250"/>
                                  </p:stCondLst>
                                  <p:childTnLst>
                                    <p:set>
                                      <p:cBhvr>
                                        <p:cTn id="329" dur="1" fill="hold">
                                          <p:stCondLst>
                                            <p:cond delay="0"/>
                                          </p:stCondLst>
                                        </p:cTn>
                                        <p:tgtEl>
                                          <p:spTgt spid="173"/>
                                        </p:tgtEl>
                                        <p:attrNameLst>
                                          <p:attrName>style.visibility</p:attrName>
                                        </p:attrNameLst>
                                      </p:cBhvr>
                                      <p:to>
                                        <p:strVal val="visible"/>
                                      </p:to>
                                    </p:set>
                                    <p:animEffect transition="in" filter="wipe(up)">
                                      <p:cBhvr>
                                        <p:cTn id="330" dur="500"/>
                                        <p:tgtEl>
                                          <p:spTgt spid="173"/>
                                        </p:tgtEl>
                                      </p:cBhvr>
                                    </p:animEffect>
                                  </p:childTnLst>
                                </p:cTn>
                              </p:par>
                              <p:par>
                                <p:cTn id="331" presetID="22" presetClass="entr" presetSubtype="4" fill="hold" grpId="0" nodeType="withEffect">
                                  <p:stCondLst>
                                    <p:cond delay="250"/>
                                  </p:stCondLst>
                                  <p:childTnLst>
                                    <p:set>
                                      <p:cBhvr>
                                        <p:cTn id="332" dur="1" fill="hold">
                                          <p:stCondLst>
                                            <p:cond delay="0"/>
                                          </p:stCondLst>
                                        </p:cTn>
                                        <p:tgtEl>
                                          <p:spTgt spid="174"/>
                                        </p:tgtEl>
                                        <p:attrNameLst>
                                          <p:attrName>style.visibility</p:attrName>
                                        </p:attrNameLst>
                                      </p:cBhvr>
                                      <p:to>
                                        <p:strVal val="visible"/>
                                      </p:to>
                                    </p:set>
                                    <p:animEffect transition="in" filter="wipe(down)">
                                      <p:cBhvr>
                                        <p:cTn id="333" dur="500"/>
                                        <p:tgtEl>
                                          <p:spTgt spid="174"/>
                                        </p:tgtEl>
                                      </p:cBhvr>
                                    </p:animEffect>
                                  </p:childTnLst>
                                </p:cTn>
                              </p:par>
                              <p:par>
                                <p:cTn id="334" presetID="22" presetClass="entr" presetSubtype="1" fill="hold" grpId="0" nodeType="withEffect">
                                  <p:stCondLst>
                                    <p:cond delay="250"/>
                                  </p:stCondLst>
                                  <p:childTnLst>
                                    <p:set>
                                      <p:cBhvr>
                                        <p:cTn id="335" dur="1" fill="hold">
                                          <p:stCondLst>
                                            <p:cond delay="0"/>
                                          </p:stCondLst>
                                        </p:cTn>
                                        <p:tgtEl>
                                          <p:spTgt spid="175"/>
                                        </p:tgtEl>
                                        <p:attrNameLst>
                                          <p:attrName>style.visibility</p:attrName>
                                        </p:attrNameLst>
                                      </p:cBhvr>
                                      <p:to>
                                        <p:strVal val="visible"/>
                                      </p:to>
                                    </p:set>
                                    <p:animEffect transition="in" filter="wipe(up)">
                                      <p:cBhvr>
                                        <p:cTn id="336" dur="500"/>
                                        <p:tgtEl>
                                          <p:spTgt spid="175"/>
                                        </p:tgtEl>
                                      </p:cBhvr>
                                    </p:animEffect>
                                  </p:childTnLst>
                                </p:cTn>
                              </p:par>
                              <p:par>
                                <p:cTn id="337" presetID="22" presetClass="entr" presetSubtype="4" fill="hold" grpId="0" nodeType="withEffect">
                                  <p:stCondLst>
                                    <p:cond delay="250"/>
                                  </p:stCondLst>
                                  <p:childTnLst>
                                    <p:set>
                                      <p:cBhvr>
                                        <p:cTn id="338" dur="1" fill="hold">
                                          <p:stCondLst>
                                            <p:cond delay="0"/>
                                          </p:stCondLst>
                                        </p:cTn>
                                        <p:tgtEl>
                                          <p:spTgt spid="176"/>
                                        </p:tgtEl>
                                        <p:attrNameLst>
                                          <p:attrName>style.visibility</p:attrName>
                                        </p:attrNameLst>
                                      </p:cBhvr>
                                      <p:to>
                                        <p:strVal val="visible"/>
                                      </p:to>
                                    </p:set>
                                    <p:animEffect transition="in" filter="wipe(down)">
                                      <p:cBhvr>
                                        <p:cTn id="339" dur="500"/>
                                        <p:tgtEl>
                                          <p:spTgt spid="176"/>
                                        </p:tgtEl>
                                      </p:cBhvr>
                                    </p:animEffect>
                                  </p:childTnLst>
                                </p:cTn>
                              </p:par>
                              <p:par>
                                <p:cTn id="340" presetID="22" presetClass="entr" presetSubtype="1" fill="hold" grpId="0" nodeType="withEffect">
                                  <p:stCondLst>
                                    <p:cond delay="250"/>
                                  </p:stCondLst>
                                  <p:childTnLst>
                                    <p:set>
                                      <p:cBhvr>
                                        <p:cTn id="341" dur="1" fill="hold">
                                          <p:stCondLst>
                                            <p:cond delay="0"/>
                                          </p:stCondLst>
                                        </p:cTn>
                                        <p:tgtEl>
                                          <p:spTgt spid="177"/>
                                        </p:tgtEl>
                                        <p:attrNameLst>
                                          <p:attrName>style.visibility</p:attrName>
                                        </p:attrNameLst>
                                      </p:cBhvr>
                                      <p:to>
                                        <p:strVal val="visible"/>
                                      </p:to>
                                    </p:set>
                                    <p:animEffect transition="in" filter="wipe(up)">
                                      <p:cBhvr>
                                        <p:cTn id="342" dur="500"/>
                                        <p:tgtEl>
                                          <p:spTgt spid="177"/>
                                        </p:tgtEl>
                                      </p:cBhvr>
                                    </p:animEffect>
                                  </p:childTnLst>
                                </p:cTn>
                              </p:par>
                              <p:par>
                                <p:cTn id="343" presetID="22" presetClass="entr" presetSubtype="4" fill="hold" grpId="0" nodeType="withEffect">
                                  <p:stCondLst>
                                    <p:cond delay="250"/>
                                  </p:stCondLst>
                                  <p:childTnLst>
                                    <p:set>
                                      <p:cBhvr>
                                        <p:cTn id="344" dur="1" fill="hold">
                                          <p:stCondLst>
                                            <p:cond delay="0"/>
                                          </p:stCondLst>
                                        </p:cTn>
                                        <p:tgtEl>
                                          <p:spTgt spid="178"/>
                                        </p:tgtEl>
                                        <p:attrNameLst>
                                          <p:attrName>style.visibility</p:attrName>
                                        </p:attrNameLst>
                                      </p:cBhvr>
                                      <p:to>
                                        <p:strVal val="visible"/>
                                      </p:to>
                                    </p:set>
                                    <p:animEffect transition="in" filter="wipe(down)">
                                      <p:cBhvr>
                                        <p:cTn id="345" dur="500"/>
                                        <p:tgtEl>
                                          <p:spTgt spid="178"/>
                                        </p:tgtEl>
                                      </p:cBhvr>
                                    </p:animEffect>
                                  </p:childTnLst>
                                </p:cTn>
                              </p:par>
                              <p:par>
                                <p:cTn id="346" presetID="22" presetClass="entr" presetSubtype="1" fill="hold" grpId="0" nodeType="withEffect">
                                  <p:stCondLst>
                                    <p:cond delay="250"/>
                                  </p:stCondLst>
                                  <p:childTnLst>
                                    <p:set>
                                      <p:cBhvr>
                                        <p:cTn id="347" dur="1" fill="hold">
                                          <p:stCondLst>
                                            <p:cond delay="0"/>
                                          </p:stCondLst>
                                        </p:cTn>
                                        <p:tgtEl>
                                          <p:spTgt spid="179"/>
                                        </p:tgtEl>
                                        <p:attrNameLst>
                                          <p:attrName>style.visibility</p:attrName>
                                        </p:attrNameLst>
                                      </p:cBhvr>
                                      <p:to>
                                        <p:strVal val="visible"/>
                                      </p:to>
                                    </p:set>
                                    <p:animEffect transition="in" filter="wipe(up)">
                                      <p:cBhvr>
                                        <p:cTn id="348" dur="500"/>
                                        <p:tgtEl>
                                          <p:spTgt spid="179"/>
                                        </p:tgtEl>
                                      </p:cBhvr>
                                    </p:animEffect>
                                  </p:childTnLst>
                                </p:cTn>
                              </p:par>
                              <p:par>
                                <p:cTn id="349" presetID="8" presetClass="emph" presetSubtype="0" repeatCount="3000" fill="hold" grpId="1" nodeType="withEffect">
                                  <p:stCondLst>
                                    <p:cond delay="250"/>
                                  </p:stCondLst>
                                  <p:childTnLst>
                                    <p:animRot by="21600000">
                                      <p:cBhvr>
                                        <p:cTn id="350" dur="2000" fill="hold"/>
                                        <p:tgtEl>
                                          <p:spTgt spid="112"/>
                                        </p:tgtEl>
                                        <p:attrNameLst>
                                          <p:attrName>r</p:attrName>
                                        </p:attrNameLst>
                                      </p:cBhvr>
                                    </p:animRot>
                                  </p:childTnLst>
                                </p:cTn>
                              </p:par>
                              <p:par>
                                <p:cTn id="351" presetID="8" presetClass="emph" presetSubtype="0" repeatCount="3000" fill="hold" grpId="1" nodeType="withEffect">
                                  <p:stCondLst>
                                    <p:cond delay="250"/>
                                  </p:stCondLst>
                                  <p:childTnLst>
                                    <p:animRot by="21600000">
                                      <p:cBhvr>
                                        <p:cTn id="352" dur="2000" fill="hold"/>
                                        <p:tgtEl>
                                          <p:spTgt spid="113"/>
                                        </p:tgtEl>
                                        <p:attrNameLst>
                                          <p:attrName>r</p:attrName>
                                        </p:attrNameLst>
                                      </p:cBhvr>
                                    </p:animRot>
                                  </p:childTnLst>
                                </p:cTn>
                              </p:par>
                              <p:par>
                                <p:cTn id="353" presetID="8" presetClass="emph" presetSubtype="0" repeatCount="3000" fill="hold" grpId="1" nodeType="withEffect">
                                  <p:stCondLst>
                                    <p:cond delay="250"/>
                                  </p:stCondLst>
                                  <p:childTnLst>
                                    <p:animRot by="21600000">
                                      <p:cBhvr>
                                        <p:cTn id="354" dur="2000" fill="hold"/>
                                        <p:tgtEl>
                                          <p:spTgt spid="115"/>
                                        </p:tgtEl>
                                        <p:attrNameLst>
                                          <p:attrName>r</p:attrName>
                                        </p:attrNameLst>
                                      </p:cBhvr>
                                    </p:animRot>
                                  </p:childTnLst>
                                </p:cTn>
                              </p:par>
                              <p:par>
                                <p:cTn id="355" presetID="8" presetClass="emph" presetSubtype="0" repeatCount="3000" fill="hold" grpId="1" nodeType="withEffect">
                                  <p:stCondLst>
                                    <p:cond delay="250"/>
                                  </p:stCondLst>
                                  <p:childTnLst>
                                    <p:animRot by="21600000">
                                      <p:cBhvr>
                                        <p:cTn id="356" dur="2000" fill="hold"/>
                                        <p:tgtEl>
                                          <p:spTgt spid="116"/>
                                        </p:tgtEl>
                                        <p:attrNameLst>
                                          <p:attrName>r</p:attrName>
                                        </p:attrNameLst>
                                      </p:cBhvr>
                                    </p:animRot>
                                  </p:childTnLst>
                                </p:cTn>
                              </p:par>
                              <p:par>
                                <p:cTn id="357" presetID="8" presetClass="emph" presetSubtype="0" repeatCount="3000" fill="hold" grpId="1" nodeType="withEffect">
                                  <p:stCondLst>
                                    <p:cond delay="250"/>
                                  </p:stCondLst>
                                  <p:childTnLst>
                                    <p:animRot by="21600000">
                                      <p:cBhvr>
                                        <p:cTn id="358" dur="2000" fill="hold"/>
                                        <p:tgtEl>
                                          <p:spTgt spid="117"/>
                                        </p:tgtEl>
                                        <p:attrNameLst>
                                          <p:attrName>r</p:attrName>
                                        </p:attrNameLst>
                                      </p:cBhvr>
                                    </p:animRot>
                                  </p:childTnLst>
                                </p:cTn>
                              </p:par>
                              <p:par>
                                <p:cTn id="359" presetID="8" presetClass="emph" presetSubtype="0" repeatCount="3000" fill="hold" grpId="1" nodeType="withEffect">
                                  <p:stCondLst>
                                    <p:cond delay="250"/>
                                  </p:stCondLst>
                                  <p:childTnLst>
                                    <p:animRot by="21600000">
                                      <p:cBhvr>
                                        <p:cTn id="360" dur="2000" fill="hold"/>
                                        <p:tgtEl>
                                          <p:spTgt spid="131"/>
                                        </p:tgtEl>
                                        <p:attrNameLst>
                                          <p:attrName>r</p:attrName>
                                        </p:attrNameLst>
                                      </p:cBhvr>
                                    </p:animRot>
                                  </p:childTnLst>
                                </p:cTn>
                              </p:par>
                              <p:par>
                                <p:cTn id="361" presetID="8" presetClass="emph" presetSubtype="0" repeatCount="3000" fill="hold" grpId="1" nodeType="withEffect">
                                  <p:stCondLst>
                                    <p:cond delay="250"/>
                                  </p:stCondLst>
                                  <p:childTnLst>
                                    <p:animRot by="21600000">
                                      <p:cBhvr>
                                        <p:cTn id="362" dur="2000" fill="hold"/>
                                        <p:tgtEl>
                                          <p:spTgt spid="104"/>
                                        </p:tgtEl>
                                        <p:attrNameLst>
                                          <p:attrName>r</p:attrName>
                                        </p:attrNameLst>
                                      </p:cBhvr>
                                    </p:animRot>
                                  </p:childTnLst>
                                </p:cTn>
                              </p:par>
                              <p:par>
                                <p:cTn id="363" presetID="8" presetClass="emph" presetSubtype="0" repeatCount="3000" fill="hold" grpId="1" nodeType="withEffect">
                                  <p:stCondLst>
                                    <p:cond delay="250"/>
                                  </p:stCondLst>
                                  <p:childTnLst>
                                    <p:animRot by="21600000">
                                      <p:cBhvr>
                                        <p:cTn id="364" dur="2000" fill="hold"/>
                                        <p:tgtEl>
                                          <p:spTgt spid="105"/>
                                        </p:tgtEl>
                                        <p:attrNameLst>
                                          <p:attrName>r</p:attrName>
                                        </p:attrNameLst>
                                      </p:cBhvr>
                                    </p:animRot>
                                  </p:childTnLst>
                                </p:cTn>
                              </p:par>
                              <p:par>
                                <p:cTn id="365" presetID="8" presetClass="emph" presetSubtype="0" repeatCount="3000" fill="hold" grpId="1" nodeType="withEffect">
                                  <p:stCondLst>
                                    <p:cond delay="250"/>
                                  </p:stCondLst>
                                  <p:childTnLst>
                                    <p:animRot by="21600000">
                                      <p:cBhvr>
                                        <p:cTn id="366" dur="2000" fill="hold"/>
                                        <p:tgtEl>
                                          <p:spTgt spid="107"/>
                                        </p:tgtEl>
                                        <p:attrNameLst>
                                          <p:attrName>r</p:attrName>
                                        </p:attrNameLst>
                                      </p:cBhvr>
                                    </p:animRot>
                                  </p:childTnLst>
                                </p:cTn>
                              </p:par>
                              <p:par>
                                <p:cTn id="367" presetID="8" presetClass="emph" presetSubtype="0" repeatCount="3000" fill="hold" grpId="1" nodeType="withEffect">
                                  <p:stCondLst>
                                    <p:cond delay="250"/>
                                  </p:stCondLst>
                                  <p:childTnLst>
                                    <p:animRot by="21600000">
                                      <p:cBhvr>
                                        <p:cTn id="368" dur="2000" fill="hold"/>
                                        <p:tgtEl>
                                          <p:spTgt spid="108"/>
                                        </p:tgtEl>
                                        <p:attrNameLst>
                                          <p:attrName>r</p:attrName>
                                        </p:attrNameLst>
                                      </p:cBhvr>
                                    </p:animRot>
                                  </p:childTnLst>
                                </p:cTn>
                              </p:par>
                              <p:par>
                                <p:cTn id="369" presetID="8" presetClass="emph" presetSubtype="0" repeatCount="3000" fill="hold" grpId="1" nodeType="withEffect">
                                  <p:stCondLst>
                                    <p:cond delay="250"/>
                                  </p:stCondLst>
                                  <p:childTnLst>
                                    <p:animRot by="21600000">
                                      <p:cBhvr>
                                        <p:cTn id="370" dur="2000" fill="hold"/>
                                        <p:tgtEl>
                                          <p:spTgt spid="109"/>
                                        </p:tgtEl>
                                        <p:attrNameLst>
                                          <p:attrName>r</p:attrName>
                                        </p:attrNameLst>
                                      </p:cBhvr>
                                    </p:animRot>
                                  </p:childTnLst>
                                </p:cTn>
                              </p:par>
                              <p:par>
                                <p:cTn id="371" presetID="8" presetClass="emph" presetSubtype="0" repeatCount="3000" fill="hold" grpId="1" nodeType="withEffect">
                                  <p:stCondLst>
                                    <p:cond delay="250"/>
                                  </p:stCondLst>
                                  <p:childTnLst>
                                    <p:animRot by="21600000">
                                      <p:cBhvr>
                                        <p:cTn id="372" dur="2000" fill="hold"/>
                                        <p:tgtEl>
                                          <p:spTgt spid="111"/>
                                        </p:tgtEl>
                                        <p:attrNameLst>
                                          <p:attrName>r</p:attrName>
                                        </p:attrNameLst>
                                      </p:cBhvr>
                                    </p:animRot>
                                  </p:childTnLst>
                                </p:cTn>
                              </p:par>
                              <p:par>
                                <p:cTn id="373" presetID="8" presetClass="emph" presetSubtype="0" repeatCount="3000" fill="hold" grpId="1" nodeType="withEffect">
                                  <p:stCondLst>
                                    <p:cond delay="250"/>
                                  </p:stCondLst>
                                  <p:childTnLst>
                                    <p:animRot by="21600000">
                                      <p:cBhvr>
                                        <p:cTn id="374" dur="2000" fill="hold"/>
                                        <p:tgtEl>
                                          <p:spTgt spid="132"/>
                                        </p:tgtEl>
                                        <p:attrNameLst>
                                          <p:attrName>r</p:attrName>
                                        </p:attrNameLst>
                                      </p:cBhvr>
                                    </p:animRot>
                                  </p:childTnLst>
                                </p:cTn>
                              </p:par>
                              <p:par>
                                <p:cTn id="375" presetID="8" presetClass="emph" presetSubtype="0" repeatCount="3000" fill="hold" grpId="1" nodeType="withEffect">
                                  <p:stCondLst>
                                    <p:cond delay="250"/>
                                  </p:stCondLst>
                                  <p:childTnLst>
                                    <p:animRot by="21600000">
                                      <p:cBhvr>
                                        <p:cTn id="376" dur="2000" fill="hold"/>
                                        <p:tgtEl>
                                          <p:spTgt spid="133"/>
                                        </p:tgtEl>
                                        <p:attrNameLst>
                                          <p:attrName>r</p:attrName>
                                        </p:attrNameLst>
                                      </p:cBhvr>
                                    </p:animRot>
                                  </p:childTnLst>
                                </p:cTn>
                              </p:par>
                              <p:par>
                                <p:cTn id="377" presetID="8" presetClass="emph" presetSubtype="0" repeatCount="3000" fill="hold" grpId="1" nodeType="withEffect">
                                  <p:stCondLst>
                                    <p:cond delay="250"/>
                                  </p:stCondLst>
                                  <p:childTnLst>
                                    <p:animRot by="21600000">
                                      <p:cBhvr>
                                        <p:cTn id="378" dur="2000" fill="hold"/>
                                        <p:tgtEl>
                                          <p:spTgt spid="134"/>
                                        </p:tgtEl>
                                        <p:attrNameLst>
                                          <p:attrName>r</p:attrName>
                                        </p:attrNameLst>
                                      </p:cBhvr>
                                    </p:animRot>
                                  </p:childTnLst>
                                </p:cTn>
                              </p:par>
                              <p:par>
                                <p:cTn id="379" presetID="8" presetClass="emph" presetSubtype="0" repeatCount="3000" fill="hold" grpId="1" nodeType="withEffect">
                                  <p:stCondLst>
                                    <p:cond delay="250"/>
                                  </p:stCondLst>
                                  <p:childTnLst>
                                    <p:animRot by="21600000">
                                      <p:cBhvr>
                                        <p:cTn id="380" dur="2000" fill="hold"/>
                                        <p:tgtEl>
                                          <p:spTgt spid="165"/>
                                        </p:tgtEl>
                                        <p:attrNameLst>
                                          <p:attrName>r</p:attrName>
                                        </p:attrNameLst>
                                      </p:cBhvr>
                                    </p:animRot>
                                  </p:childTnLst>
                                </p:cTn>
                              </p:par>
                              <p:par>
                                <p:cTn id="381" presetID="8" presetClass="emph" presetSubtype="0" repeatCount="3000" fill="hold" grpId="1" nodeType="withEffect">
                                  <p:stCondLst>
                                    <p:cond delay="250"/>
                                  </p:stCondLst>
                                  <p:childTnLst>
                                    <p:animRot by="21600000">
                                      <p:cBhvr>
                                        <p:cTn id="382" dur="2000" fill="hold"/>
                                        <p:tgtEl>
                                          <p:spTgt spid="166"/>
                                        </p:tgtEl>
                                        <p:attrNameLst>
                                          <p:attrName>r</p:attrName>
                                        </p:attrNameLst>
                                      </p:cBhvr>
                                    </p:animRot>
                                  </p:childTnLst>
                                </p:cTn>
                              </p:par>
                              <p:par>
                                <p:cTn id="383" presetID="8" presetClass="emph" presetSubtype="0" repeatCount="3000" fill="hold" grpId="1" nodeType="withEffect">
                                  <p:stCondLst>
                                    <p:cond delay="250"/>
                                  </p:stCondLst>
                                  <p:childTnLst>
                                    <p:animRot by="21600000">
                                      <p:cBhvr>
                                        <p:cTn id="384" dur="2000" fill="hold"/>
                                        <p:tgtEl>
                                          <p:spTgt spid="167"/>
                                        </p:tgtEl>
                                        <p:attrNameLst>
                                          <p:attrName>r</p:attrName>
                                        </p:attrNameLst>
                                      </p:cBhvr>
                                    </p:animRot>
                                  </p:childTnLst>
                                </p:cTn>
                              </p:par>
                              <p:par>
                                <p:cTn id="385" presetID="8" presetClass="emph" presetSubtype="0" repeatCount="3000" fill="hold" grpId="1" nodeType="withEffect">
                                  <p:stCondLst>
                                    <p:cond delay="250"/>
                                  </p:stCondLst>
                                  <p:childTnLst>
                                    <p:animRot by="21600000">
                                      <p:cBhvr>
                                        <p:cTn id="386" dur="2000" fill="hold"/>
                                        <p:tgtEl>
                                          <p:spTgt spid="170"/>
                                        </p:tgtEl>
                                        <p:attrNameLst>
                                          <p:attrName>r</p:attrName>
                                        </p:attrNameLst>
                                      </p:cBhvr>
                                    </p:animRot>
                                  </p:childTnLst>
                                </p:cTn>
                              </p:par>
                              <p:par>
                                <p:cTn id="387" presetID="8" presetClass="emph" presetSubtype="0" repeatCount="3000" fill="hold" grpId="1" nodeType="withEffect">
                                  <p:stCondLst>
                                    <p:cond delay="250"/>
                                  </p:stCondLst>
                                  <p:childTnLst>
                                    <p:animRot by="21600000">
                                      <p:cBhvr>
                                        <p:cTn id="388" dur="2000" fill="hold"/>
                                        <p:tgtEl>
                                          <p:spTgt spid="171"/>
                                        </p:tgtEl>
                                        <p:attrNameLst>
                                          <p:attrName>r</p:attrName>
                                        </p:attrNameLst>
                                      </p:cBhvr>
                                    </p:animRot>
                                  </p:childTnLst>
                                </p:cTn>
                              </p:par>
                              <p:par>
                                <p:cTn id="389" presetID="8" presetClass="emph" presetSubtype="0" repeatCount="3000" fill="hold" grpId="1" nodeType="withEffect">
                                  <p:stCondLst>
                                    <p:cond delay="250"/>
                                  </p:stCondLst>
                                  <p:childTnLst>
                                    <p:animRot by="21600000">
                                      <p:cBhvr>
                                        <p:cTn id="390" dur="2000" fill="hold"/>
                                        <p:tgtEl>
                                          <p:spTgt spid="172"/>
                                        </p:tgtEl>
                                        <p:attrNameLst>
                                          <p:attrName>r</p:attrName>
                                        </p:attrNameLst>
                                      </p:cBhvr>
                                    </p:animRot>
                                  </p:childTnLst>
                                </p:cTn>
                              </p:par>
                              <p:par>
                                <p:cTn id="391" presetID="8" presetClass="emph" presetSubtype="0" repeatCount="3000" fill="hold" grpId="1" nodeType="withEffect">
                                  <p:stCondLst>
                                    <p:cond delay="250"/>
                                  </p:stCondLst>
                                  <p:childTnLst>
                                    <p:animRot by="21600000">
                                      <p:cBhvr>
                                        <p:cTn id="392" dur="2000" fill="hold"/>
                                        <p:tgtEl>
                                          <p:spTgt spid="173"/>
                                        </p:tgtEl>
                                        <p:attrNameLst>
                                          <p:attrName>r</p:attrName>
                                        </p:attrNameLst>
                                      </p:cBhvr>
                                    </p:animRot>
                                  </p:childTnLst>
                                </p:cTn>
                              </p:par>
                              <p:par>
                                <p:cTn id="393" presetID="8" presetClass="emph" presetSubtype="0" repeatCount="3000" fill="hold" grpId="1" nodeType="withEffect">
                                  <p:stCondLst>
                                    <p:cond delay="250"/>
                                  </p:stCondLst>
                                  <p:childTnLst>
                                    <p:animRot by="21600000">
                                      <p:cBhvr>
                                        <p:cTn id="394" dur="2000" fill="hold"/>
                                        <p:tgtEl>
                                          <p:spTgt spid="174"/>
                                        </p:tgtEl>
                                        <p:attrNameLst>
                                          <p:attrName>r</p:attrName>
                                        </p:attrNameLst>
                                      </p:cBhvr>
                                    </p:animRot>
                                  </p:childTnLst>
                                </p:cTn>
                              </p:par>
                              <p:par>
                                <p:cTn id="395" presetID="8" presetClass="emph" presetSubtype="0" repeatCount="3000" fill="hold" grpId="1" nodeType="withEffect">
                                  <p:stCondLst>
                                    <p:cond delay="250"/>
                                  </p:stCondLst>
                                  <p:childTnLst>
                                    <p:animRot by="21600000">
                                      <p:cBhvr>
                                        <p:cTn id="396" dur="2000" fill="hold"/>
                                        <p:tgtEl>
                                          <p:spTgt spid="175"/>
                                        </p:tgtEl>
                                        <p:attrNameLst>
                                          <p:attrName>r</p:attrName>
                                        </p:attrNameLst>
                                      </p:cBhvr>
                                    </p:animRot>
                                  </p:childTnLst>
                                </p:cTn>
                              </p:par>
                              <p:par>
                                <p:cTn id="397" presetID="8" presetClass="emph" presetSubtype="0" repeatCount="3000" fill="hold" grpId="1" nodeType="withEffect">
                                  <p:stCondLst>
                                    <p:cond delay="250"/>
                                  </p:stCondLst>
                                  <p:childTnLst>
                                    <p:animRot by="21600000">
                                      <p:cBhvr>
                                        <p:cTn id="398" dur="2000" fill="hold"/>
                                        <p:tgtEl>
                                          <p:spTgt spid="176"/>
                                        </p:tgtEl>
                                        <p:attrNameLst>
                                          <p:attrName>r</p:attrName>
                                        </p:attrNameLst>
                                      </p:cBhvr>
                                    </p:animRot>
                                  </p:childTnLst>
                                </p:cTn>
                              </p:par>
                              <p:par>
                                <p:cTn id="399" presetID="8" presetClass="emph" presetSubtype="0" repeatCount="3000" fill="hold" grpId="1" nodeType="withEffect">
                                  <p:stCondLst>
                                    <p:cond delay="250"/>
                                  </p:stCondLst>
                                  <p:childTnLst>
                                    <p:animRot by="21600000">
                                      <p:cBhvr>
                                        <p:cTn id="400" dur="2000" fill="hold"/>
                                        <p:tgtEl>
                                          <p:spTgt spid="177"/>
                                        </p:tgtEl>
                                        <p:attrNameLst>
                                          <p:attrName>r</p:attrName>
                                        </p:attrNameLst>
                                      </p:cBhvr>
                                    </p:animRot>
                                  </p:childTnLst>
                                </p:cTn>
                              </p:par>
                              <p:par>
                                <p:cTn id="401" presetID="8" presetClass="emph" presetSubtype="0" repeatCount="3000" fill="hold" grpId="1" nodeType="withEffect">
                                  <p:stCondLst>
                                    <p:cond delay="250"/>
                                  </p:stCondLst>
                                  <p:childTnLst>
                                    <p:animRot by="21600000">
                                      <p:cBhvr>
                                        <p:cTn id="402" dur="2000" fill="hold"/>
                                        <p:tgtEl>
                                          <p:spTgt spid="178"/>
                                        </p:tgtEl>
                                        <p:attrNameLst>
                                          <p:attrName>r</p:attrName>
                                        </p:attrNameLst>
                                      </p:cBhvr>
                                    </p:animRot>
                                  </p:childTnLst>
                                </p:cTn>
                              </p:par>
                              <p:par>
                                <p:cTn id="403" presetID="8" presetClass="emph" presetSubtype="0" repeatCount="3000" fill="hold" grpId="1" nodeType="withEffect">
                                  <p:stCondLst>
                                    <p:cond delay="250"/>
                                  </p:stCondLst>
                                  <p:childTnLst>
                                    <p:animRot by="21600000">
                                      <p:cBhvr>
                                        <p:cTn id="404" dur="2000" fill="hold"/>
                                        <p:tgtEl>
                                          <p:spTgt spid="179"/>
                                        </p:tgtEl>
                                        <p:attrNameLst>
                                          <p:attrName>r</p:attrName>
                                        </p:attrNameLst>
                                      </p:cBhvr>
                                    </p:animRot>
                                  </p:childTnLst>
                                </p:cTn>
                              </p:par>
                              <p:par>
                                <p:cTn id="405" presetID="22" presetClass="entr" presetSubtype="1" fill="hold" grpId="0" nodeType="withEffect">
                                  <p:stCondLst>
                                    <p:cond delay="250"/>
                                  </p:stCondLst>
                                  <p:childTnLst>
                                    <p:set>
                                      <p:cBhvr>
                                        <p:cTn id="406" dur="1" fill="hold">
                                          <p:stCondLst>
                                            <p:cond delay="0"/>
                                          </p:stCondLst>
                                        </p:cTn>
                                        <p:tgtEl>
                                          <p:spTgt spid="191"/>
                                        </p:tgtEl>
                                        <p:attrNameLst>
                                          <p:attrName>style.visibility</p:attrName>
                                        </p:attrNameLst>
                                      </p:cBhvr>
                                      <p:to>
                                        <p:strVal val="visible"/>
                                      </p:to>
                                    </p:set>
                                    <p:animEffect transition="in" filter="wipe(up)">
                                      <p:cBhvr>
                                        <p:cTn id="407" dur="500"/>
                                        <p:tgtEl>
                                          <p:spTgt spid="191"/>
                                        </p:tgtEl>
                                      </p:cBhvr>
                                    </p:animEffect>
                                  </p:childTnLst>
                                </p:cTn>
                              </p:par>
                              <p:par>
                                <p:cTn id="408" presetID="22" presetClass="entr" presetSubtype="1" fill="hold" grpId="0" nodeType="withEffect">
                                  <p:stCondLst>
                                    <p:cond delay="250"/>
                                  </p:stCondLst>
                                  <p:childTnLst>
                                    <p:set>
                                      <p:cBhvr>
                                        <p:cTn id="409" dur="1" fill="hold">
                                          <p:stCondLst>
                                            <p:cond delay="0"/>
                                          </p:stCondLst>
                                        </p:cTn>
                                        <p:tgtEl>
                                          <p:spTgt spid="198"/>
                                        </p:tgtEl>
                                        <p:attrNameLst>
                                          <p:attrName>style.visibility</p:attrName>
                                        </p:attrNameLst>
                                      </p:cBhvr>
                                      <p:to>
                                        <p:strVal val="visible"/>
                                      </p:to>
                                    </p:set>
                                    <p:animEffect transition="in" filter="wipe(up)">
                                      <p:cBhvr>
                                        <p:cTn id="410" dur="500"/>
                                        <p:tgtEl>
                                          <p:spTgt spid="198"/>
                                        </p:tgtEl>
                                      </p:cBhvr>
                                    </p:animEffect>
                                  </p:childTnLst>
                                </p:cTn>
                              </p:par>
                              <p:par>
                                <p:cTn id="411" presetID="22" presetClass="entr" presetSubtype="1" fill="hold" grpId="0" nodeType="withEffect">
                                  <p:stCondLst>
                                    <p:cond delay="250"/>
                                  </p:stCondLst>
                                  <p:childTnLst>
                                    <p:set>
                                      <p:cBhvr>
                                        <p:cTn id="412" dur="1" fill="hold">
                                          <p:stCondLst>
                                            <p:cond delay="0"/>
                                          </p:stCondLst>
                                        </p:cTn>
                                        <p:tgtEl>
                                          <p:spTgt spid="199"/>
                                        </p:tgtEl>
                                        <p:attrNameLst>
                                          <p:attrName>style.visibility</p:attrName>
                                        </p:attrNameLst>
                                      </p:cBhvr>
                                      <p:to>
                                        <p:strVal val="visible"/>
                                      </p:to>
                                    </p:set>
                                    <p:animEffect transition="in" filter="wipe(up)">
                                      <p:cBhvr>
                                        <p:cTn id="413" dur="500"/>
                                        <p:tgtEl>
                                          <p:spTgt spid="199"/>
                                        </p:tgtEl>
                                      </p:cBhvr>
                                    </p:animEffect>
                                  </p:childTnLst>
                                </p:cTn>
                              </p:par>
                            </p:childTnLst>
                          </p:cTn>
                        </p:par>
                        <p:par>
                          <p:cTn id="414" fill="hold">
                            <p:stCondLst>
                              <p:cond delay="8500"/>
                            </p:stCondLst>
                            <p:childTnLst>
                              <p:par>
                                <p:cTn id="415" presetID="23" presetClass="entr" presetSubtype="16" fill="hold" grpId="0" nodeType="afterEffect">
                                  <p:stCondLst>
                                    <p:cond delay="0"/>
                                  </p:stCondLst>
                                  <p:childTnLst>
                                    <p:set>
                                      <p:cBhvr>
                                        <p:cTn id="416" dur="1" fill="hold">
                                          <p:stCondLst>
                                            <p:cond delay="0"/>
                                          </p:stCondLst>
                                        </p:cTn>
                                        <p:tgtEl>
                                          <p:spTgt spid="193"/>
                                        </p:tgtEl>
                                        <p:attrNameLst>
                                          <p:attrName>style.visibility</p:attrName>
                                        </p:attrNameLst>
                                      </p:cBhvr>
                                      <p:to>
                                        <p:strVal val="visible"/>
                                      </p:to>
                                    </p:set>
                                    <p:anim calcmode="lin" valueType="num">
                                      <p:cBhvr>
                                        <p:cTn id="417" dur="500" fill="hold"/>
                                        <p:tgtEl>
                                          <p:spTgt spid="193"/>
                                        </p:tgtEl>
                                        <p:attrNameLst>
                                          <p:attrName>ppt_w</p:attrName>
                                        </p:attrNameLst>
                                      </p:cBhvr>
                                      <p:tavLst>
                                        <p:tav tm="0">
                                          <p:val>
                                            <p:fltVal val="0"/>
                                          </p:val>
                                        </p:tav>
                                        <p:tav tm="100000">
                                          <p:val>
                                            <p:strVal val="#ppt_w"/>
                                          </p:val>
                                        </p:tav>
                                      </p:tavLst>
                                    </p:anim>
                                    <p:anim calcmode="lin" valueType="num">
                                      <p:cBhvr>
                                        <p:cTn id="418" dur="500" fill="hold"/>
                                        <p:tgtEl>
                                          <p:spTgt spid="193"/>
                                        </p:tgtEl>
                                        <p:attrNameLst>
                                          <p:attrName>ppt_h</p:attrName>
                                        </p:attrNameLst>
                                      </p:cBhvr>
                                      <p:tavLst>
                                        <p:tav tm="0">
                                          <p:val>
                                            <p:fltVal val="0"/>
                                          </p:val>
                                        </p:tav>
                                        <p:tav tm="100000">
                                          <p:val>
                                            <p:strVal val="#ppt_h"/>
                                          </p:val>
                                        </p:tav>
                                      </p:tavLst>
                                    </p:anim>
                                  </p:childTnLst>
                                </p:cTn>
                              </p:par>
                            </p:childTnLst>
                          </p:cTn>
                        </p:par>
                        <p:par>
                          <p:cTn id="419" fill="hold">
                            <p:stCondLst>
                              <p:cond delay="9000"/>
                            </p:stCondLst>
                            <p:childTnLst>
                              <p:par>
                                <p:cTn id="420" presetID="23" presetClass="entr" presetSubtype="16" fill="hold" nodeType="afterEffect">
                                  <p:stCondLst>
                                    <p:cond delay="0"/>
                                  </p:stCondLst>
                                  <p:childTnLst>
                                    <p:set>
                                      <p:cBhvr>
                                        <p:cTn id="421" dur="1" fill="hold">
                                          <p:stCondLst>
                                            <p:cond delay="0"/>
                                          </p:stCondLst>
                                        </p:cTn>
                                        <p:tgtEl>
                                          <p:spTgt spid="195"/>
                                        </p:tgtEl>
                                        <p:attrNameLst>
                                          <p:attrName>style.visibility</p:attrName>
                                        </p:attrNameLst>
                                      </p:cBhvr>
                                      <p:to>
                                        <p:strVal val="visible"/>
                                      </p:to>
                                    </p:set>
                                    <p:anim calcmode="lin" valueType="num">
                                      <p:cBhvr>
                                        <p:cTn id="422" dur="500" fill="hold"/>
                                        <p:tgtEl>
                                          <p:spTgt spid="195"/>
                                        </p:tgtEl>
                                        <p:attrNameLst>
                                          <p:attrName>ppt_w</p:attrName>
                                        </p:attrNameLst>
                                      </p:cBhvr>
                                      <p:tavLst>
                                        <p:tav tm="0">
                                          <p:val>
                                            <p:fltVal val="0"/>
                                          </p:val>
                                        </p:tav>
                                        <p:tav tm="100000">
                                          <p:val>
                                            <p:strVal val="#ppt_w"/>
                                          </p:val>
                                        </p:tav>
                                      </p:tavLst>
                                    </p:anim>
                                    <p:anim calcmode="lin" valueType="num">
                                      <p:cBhvr>
                                        <p:cTn id="423" dur="500" fill="hold"/>
                                        <p:tgtEl>
                                          <p:spTgt spid="195"/>
                                        </p:tgtEl>
                                        <p:attrNameLst>
                                          <p:attrName>ppt_h</p:attrName>
                                        </p:attrNameLst>
                                      </p:cBhvr>
                                      <p:tavLst>
                                        <p:tav tm="0">
                                          <p:val>
                                            <p:fltVal val="0"/>
                                          </p:val>
                                        </p:tav>
                                        <p:tav tm="100000">
                                          <p:val>
                                            <p:strVal val="#ppt_h"/>
                                          </p:val>
                                        </p:tav>
                                      </p:tavLst>
                                    </p:anim>
                                  </p:childTnLst>
                                </p:cTn>
                              </p:par>
                            </p:childTnLst>
                          </p:cTn>
                        </p:par>
                        <p:par>
                          <p:cTn id="424" fill="hold">
                            <p:stCondLst>
                              <p:cond delay="9500"/>
                            </p:stCondLst>
                            <p:childTnLst>
                              <p:par>
                                <p:cTn id="425" presetID="10" presetClass="entr" presetSubtype="0" fill="hold" grpId="0" nodeType="afterEffect">
                                  <p:stCondLst>
                                    <p:cond delay="0"/>
                                  </p:stCondLst>
                                  <p:childTnLst>
                                    <p:set>
                                      <p:cBhvr>
                                        <p:cTn id="426" dur="1" fill="hold">
                                          <p:stCondLst>
                                            <p:cond delay="0"/>
                                          </p:stCondLst>
                                        </p:cTn>
                                        <p:tgtEl>
                                          <p:spTgt spid="194"/>
                                        </p:tgtEl>
                                        <p:attrNameLst>
                                          <p:attrName>style.visibility</p:attrName>
                                        </p:attrNameLst>
                                      </p:cBhvr>
                                      <p:to>
                                        <p:strVal val="visible"/>
                                      </p:to>
                                    </p:set>
                                    <p:animEffect transition="in" filter="fade">
                                      <p:cBhvr>
                                        <p:cTn id="427" dur="500"/>
                                        <p:tgtEl>
                                          <p:spTgt spid="194"/>
                                        </p:tgtEl>
                                      </p:cBhvr>
                                    </p:animEffect>
                                  </p:childTnLst>
                                </p:cTn>
                              </p:par>
                            </p:childTnLst>
                          </p:cTn>
                        </p:par>
                        <p:par>
                          <p:cTn id="428" fill="hold">
                            <p:stCondLst>
                              <p:cond delay="10000"/>
                            </p:stCondLst>
                            <p:childTnLst>
                              <p:par>
                                <p:cTn id="429" presetID="22" presetClass="entr" presetSubtype="1" fill="hold" nodeType="afterEffect">
                                  <p:stCondLst>
                                    <p:cond delay="0"/>
                                  </p:stCondLst>
                                  <p:childTnLst>
                                    <p:set>
                                      <p:cBhvr>
                                        <p:cTn id="430" dur="1" fill="hold">
                                          <p:stCondLst>
                                            <p:cond delay="0"/>
                                          </p:stCondLst>
                                        </p:cTn>
                                        <p:tgtEl>
                                          <p:spTgt spid="192"/>
                                        </p:tgtEl>
                                        <p:attrNameLst>
                                          <p:attrName>style.visibility</p:attrName>
                                        </p:attrNameLst>
                                      </p:cBhvr>
                                      <p:to>
                                        <p:strVal val="visible"/>
                                      </p:to>
                                    </p:set>
                                    <p:animEffect transition="in" filter="wipe(up)">
                                      <p:cBhvr>
                                        <p:cTn id="431" dur="500"/>
                                        <p:tgtEl>
                                          <p:spTgt spid="192"/>
                                        </p:tgtEl>
                                      </p:cBhvr>
                                    </p:animEffect>
                                  </p:childTnLst>
                                </p:cTn>
                              </p:par>
                              <p:par>
                                <p:cTn id="432" presetID="22" presetClass="entr" presetSubtype="1" fill="hold" grpId="0" nodeType="withEffect">
                                  <p:stCondLst>
                                    <p:cond delay="250"/>
                                  </p:stCondLst>
                                  <p:childTnLst>
                                    <p:set>
                                      <p:cBhvr>
                                        <p:cTn id="433" dur="1" fill="hold">
                                          <p:stCondLst>
                                            <p:cond delay="0"/>
                                          </p:stCondLst>
                                        </p:cTn>
                                        <p:tgtEl>
                                          <p:spTgt spid="201"/>
                                        </p:tgtEl>
                                        <p:attrNameLst>
                                          <p:attrName>style.visibility</p:attrName>
                                        </p:attrNameLst>
                                      </p:cBhvr>
                                      <p:to>
                                        <p:strVal val="visible"/>
                                      </p:to>
                                    </p:set>
                                    <p:animEffect transition="in" filter="wipe(up)">
                                      <p:cBhvr>
                                        <p:cTn id="434" dur="500"/>
                                        <p:tgtEl>
                                          <p:spTgt spid="201"/>
                                        </p:tgtEl>
                                      </p:cBhvr>
                                    </p:animEffect>
                                  </p:childTnLst>
                                </p:cTn>
                              </p:par>
                            </p:childTnLst>
                          </p:cTn>
                        </p:par>
                      </p:childTnLst>
                    </p:cTn>
                  </p:par>
                  <p:par>
                    <p:cTn id="435" fill="hold">
                      <p:stCondLst>
                        <p:cond delay="indefinite"/>
                      </p:stCondLst>
                      <p:childTnLst>
                        <p:par>
                          <p:cTn id="436" fill="hold">
                            <p:stCondLst>
                              <p:cond delay="0"/>
                            </p:stCondLst>
                            <p:childTnLst>
                              <p:par>
                                <p:cTn id="437" presetID="22" presetClass="entr" presetSubtype="2" fill="hold" nodeType="clickEffect">
                                  <p:stCondLst>
                                    <p:cond delay="0"/>
                                  </p:stCondLst>
                                  <p:childTnLst>
                                    <p:set>
                                      <p:cBhvr>
                                        <p:cTn id="438" dur="1" fill="hold">
                                          <p:stCondLst>
                                            <p:cond delay="0"/>
                                          </p:stCondLst>
                                        </p:cTn>
                                        <p:tgtEl>
                                          <p:spTgt spid="202"/>
                                        </p:tgtEl>
                                        <p:attrNameLst>
                                          <p:attrName>style.visibility</p:attrName>
                                        </p:attrNameLst>
                                      </p:cBhvr>
                                      <p:to>
                                        <p:strVal val="visible"/>
                                      </p:to>
                                    </p:set>
                                    <p:animEffect transition="in" filter="wipe(right)">
                                      <p:cBhvr>
                                        <p:cTn id="439" dur="500"/>
                                        <p:tgtEl>
                                          <p:spTgt spid="202"/>
                                        </p:tgtEl>
                                      </p:cBhvr>
                                    </p:animEffect>
                                  </p:childTnLst>
                                </p:cTn>
                              </p:par>
                              <p:par>
                                <p:cTn id="440" presetID="22" presetClass="entr" presetSubtype="4" fill="hold" grpId="0" nodeType="withEffect">
                                  <p:stCondLst>
                                    <p:cond delay="250"/>
                                  </p:stCondLst>
                                  <p:childTnLst>
                                    <p:set>
                                      <p:cBhvr>
                                        <p:cTn id="441" dur="1" fill="hold">
                                          <p:stCondLst>
                                            <p:cond delay="0"/>
                                          </p:stCondLst>
                                        </p:cTn>
                                        <p:tgtEl>
                                          <p:spTgt spid="209"/>
                                        </p:tgtEl>
                                        <p:attrNameLst>
                                          <p:attrName>style.visibility</p:attrName>
                                        </p:attrNameLst>
                                      </p:cBhvr>
                                      <p:to>
                                        <p:strVal val="visible"/>
                                      </p:to>
                                    </p:set>
                                    <p:animEffect transition="in" filter="wipe(down)">
                                      <p:cBhvr>
                                        <p:cTn id="442" dur="500"/>
                                        <p:tgtEl>
                                          <p:spTgt spid="209"/>
                                        </p:tgtEl>
                                      </p:cBhvr>
                                    </p:animEffect>
                                  </p:childTnLst>
                                </p:cTn>
                              </p:par>
                              <p:par>
                                <p:cTn id="443" presetID="22" presetClass="entr" presetSubtype="1" fill="hold" grpId="0" nodeType="withEffect">
                                  <p:stCondLst>
                                    <p:cond delay="250"/>
                                  </p:stCondLst>
                                  <p:childTnLst>
                                    <p:set>
                                      <p:cBhvr>
                                        <p:cTn id="444" dur="1" fill="hold">
                                          <p:stCondLst>
                                            <p:cond delay="0"/>
                                          </p:stCondLst>
                                        </p:cTn>
                                        <p:tgtEl>
                                          <p:spTgt spid="210"/>
                                        </p:tgtEl>
                                        <p:attrNameLst>
                                          <p:attrName>style.visibility</p:attrName>
                                        </p:attrNameLst>
                                      </p:cBhvr>
                                      <p:to>
                                        <p:strVal val="visible"/>
                                      </p:to>
                                    </p:set>
                                    <p:animEffect transition="in" filter="wipe(up)">
                                      <p:cBhvr>
                                        <p:cTn id="445" dur="500"/>
                                        <p:tgtEl>
                                          <p:spTgt spid="210"/>
                                        </p:tgtEl>
                                      </p:cBhvr>
                                    </p:animEffect>
                                  </p:childTnLst>
                                </p:cTn>
                              </p:par>
                              <p:par>
                                <p:cTn id="446" presetID="22" presetClass="entr" presetSubtype="4" fill="hold" grpId="0" nodeType="withEffect">
                                  <p:stCondLst>
                                    <p:cond delay="250"/>
                                  </p:stCondLst>
                                  <p:childTnLst>
                                    <p:set>
                                      <p:cBhvr>
                                        <p:cTn id="447" dur="1" fill="hold">
                                          <p:stCondLst>
                                            <p:cond delay="0"/>
                                          </p:stCondLst>
                                        </p:cTn>
                                        <p:tgtEl>
                                          <p:spTgt spid="211"/>
                                        </p:tgtEl>
                                        <p:attrNameLst>
                                          <p:attrName>style.visibility</p:attrName>
                                        </p:attrNameLst>
                                      </p:cBhvr>
                                      <p:to>
                                        <p:strVal val="visible"/>
                                      </p:to>
                                    </p:set>
                                    <p:animEffect transition="in" filter="wipe(down)">
                                      <p:cBhvr>
                                        <p:cTn id="448" dur="500"/>
                                        <p:tgtEl>
                                          <p:spTgt spid="211"/>
                                        </p:tgtEl>
                                      </p:cBhvr>
                                    </p:animEffect>
                                  </p:childTnLst>
                                </p:cTn>
                              </p:par>
                              <p:par>
                                <p:cTn id="449" presetID="22" presetClass="entr" presetSubtype="1" fill="hold" grpId="0" nodeType="withEffect">
                                  <p:stCondLst>
                                    <p:cond delay="250"/>
                                  </p:stCondLst>
                                  <p:childTnLst>
                                    <p:set>
                                      <p:cBhvr>
                                        <p:cTn id="450" dur="1" fill="hold">
                                          <p:stCondLst>
                                            <p:cond delay="0"/>
                                          </p:stCondLst>
                                        </p:cTn>
                                        <p:tgtEl>
                                          <p:spTgt spid="212"/>
                                        </p:tgtEl>
                                        <p:attrNameLst>
                                          <p:attrName>style.visibility</p:attrName>
                                        </p:attrNameLst>
                                      </p:cBhvr>
                                      <p:to>
                                        <p:strVal val="visible"/>
                                      </p:to>
                                    </p:set>
                                    <p:animEffect transition="in" filter="wipe(up)">
                                      <p:cBhvr>
                                        <p:cTn id="451" dur="500"/>
                                        <p:tgtEl>
                                          <p:spTgt spid="212"/>
                                        </p:tgtEl>
                                      </p:cBhvr>
                                    </p:animEffect>
                                  </p:childTnLst>
                                </p:cTn>
                              </p:par>
                              <p:par>
                                <p:cTn id="452" presetID="22" presetClass="entr" presetSubtype="4" fill="hold" grpId="0" nodeType="withEffect">
                                  <p:stCondLst>
                                    <p:cond delay="250"/>
                                  </p:stCondLst>
                                  <p:childTnLst>
                                    <p:set>
                                      <p:cBhvr>
                                        <p:cTn id="453" dur="1" fill="hold">
                                          <p:stCondLst>
                                            <p:cond delay="0"/>
                                          </p:stCondLst>
                                        </p:cTn>
                                        <p:tgtEl>
                                          <p:spTgt spid="213"/>
                                        </p:tgtEl>
                                        <p:attrNameLst>
                                          <p:attrName>style.visibility</p:attrName>
                                        </p:attrNameLst>
                                      </p:cBhvr>
                                      <p:to>
                                        <p:strVal val="visible"/>
                                      </p:to>
                                    </p:set>
                                    <p:animEffect transition="in" filter="wipe(down)">
                                      <p:cBhvr>
                                        <p:cTn id="454" dur="500"/>
                                        <p:tgtEl>
                                          <p:spTgt spid="213"/>
                                        </p:tgtEl>
                                      </p:cBhvr>
                                    </p:animEffect>
                                  </p:childTnLst>
                                </p:cTn>
                              </p:par>
                              <p:par>
                                <p:cTn id="455" presetID="22" presetClass="entr" presetSubtype="1" fill="hold" grpId="0" nodeType="withEffect">
                                  <p:stCondLst>
                                    <p:cond delay="250"/>
                                  </p:stCondLst>
                                  <p:childTnLst>
                                    <p:set>
                                      <p:cBhvr>
                                        <p:cTn id="456" dur="1" fill="hold">
                                          <p:stCondLst>
                                            <p:cond delay="0"/>
                                          </p:stCondLst>
                                        </p:cTn>
                                        <p:tgtEl>
                                          <p:spTgt spid="214"/>
                                        </p:tgtEl>
                                        <p:attrNameLst>
                                          <p:attrName>style.visibility</p:attrName>
                                        </p:attrNameLst>
                                      </p:cBhvr>
                                      <p:to>
                                        <p:strVal val="visible"/>
                                      </p:to>
                                    </p:set>
                                    <p:animEffect transition="in" filter="wipe(up)">
                                      <p:cBhvr>
                                        <p:cTn id="457" dur="500"/>
                                        <p:tgtEl>
                                          <p:spTgt spid="214"/>
                                        </p:tgtEl>
                                      </p:cBhvr>
                                    </p:animEffect>
                                  </p:childTnLst>
                                </p:cTn>
                              </p:par>
                            </p:childTnLst>
                          </p:cTn>
                        </p:par>
                        <p:par>
                          <p:cTn id="458" fill="hold">
                            <p:stCondLst>
                              <p:cond delay="750"/>
                            </p:stCondLst>
                            <p:childTnLst>
                              <p:par>
                                <p:cTn id="459" presetID="23" presetClass="entr" presetSubtype="16" fill="hold" grpId="0" nodeType="afterEffect">
                                  <p:stCondLst>
                                    <p:cond delay="0"/>
                                  </p:stCondLst>
                                  <p:childTnLst>
                                    <p:set>
                                      <p:cBhvr>
                                        <p:cTn id="460" dur="1" fill="hold">
                                          <p:stCondLst>
                                            <p:cond delay="0"/>
                                          </p:stCondLst>
                                        </p:cTn>
                                        <p:tgtEl>
                                          <p:spTgt spid="204"/>
                                        </p:tgtEl>
                                        <p:attrNameLst>
                                          <p:attrName>style.visibility</p:attrName>
                                        </p:attrNameLst>
                                      </p:cBhvr>
                                      <p:to>
                                        <p:strVal val="visible"/>
                                      </p:to>
                                    </p:set>
                                    <p:anim calcmode="lin" valueType="num">
                                      <p:cBhvr>
                                        <p:cTn id="461" dur="500" fill="hold"/>
                                        <p:tgtEl>
                                          <p:spTgt spid="204"/>
                                        </p:tgtEl>
                                        <p:attrNameLst>
                                          <p:attrName>ppt_w</p:attrName>
                                        </p:attrNameLst>
                                      </p:cBhvr>
                                      <p:tavLst>
                                        <p:tav tm="0">
                                          <p:val>
                                            <p:fltVal val="0"/>
                                          </p:val>
                                        </p:tav>
                                        <p:tav tm="100000">
                                          <p:val>
                                            <p:strVal val="#ppt_w"/>
                                          </p:val>
                                        </p:tav>
                                      </p:tavLst>
                                    </p:anim>
                                    <p:anim calcmode="lin" valueType="num">
                                      <p:cBhvr>
                                        <p:cTn id="462" dur="500" fill="hold"/>
                                        <p:tgtEl>
                                          <p:spTgt spid="204"/>
                                        </p:tgtEl>
                                        <p:attrNameLst>
                                          <p:attrName>ppt_h</p:attrName>
                                        </p:attrNameLst>
                                      </p:cBhvr>
                                      <p:tavLst>
                                        <p:tav tm="0">
                                          <p:val>
                                            <p:fltVal val="0"/>
                                          </p:val>
                                        </p:tav>
                                        <p:tav tm="100000">
                                          <p:val>
                                            <p:strVal val="#ppt_h"/>
                                          </p:val>
                                        </p:tav>
                                      </p:tavLst>
                                    </p:anim>
                                  </p:childTnLst>
                                </p:cTn>
                              </p:par>
                            </p:childTnLst>
                          </p:cTn>
                        </p:par>
                        <p:par>
                          <p:cTn id="463" fill="hold">
                            <p:stCondLst>
                              <p:cond delay="1250"/>
                            </p:stCondLst>
                            <p:childTnLst>
                              <p:par>
                                <p:cTn id="464" presetID="23" presetClass="entr" presetSubtype="16" fill="hold" nodeType="afterEffect">
                                  <p:stCondLst>
                                    <p:cond delay="0"/>
                                  </p:stCondLst>
                                  <p:childTnLst>
                                    <p:set>
                                      <p:cBhvr>
                                        <p:cTn id="465" dur="1" fill="hold">
                                          <p:stCondLst>
                                            <p:cond delay="0"/>
                                          </p:stCondLst>
                                        </p:cTn>
                                        <p:tgtEl>
                                          <p:spTgt spid="206"/>
                                        </p:tgtEl>
                                        <p:attrNameLst>
                                          <p:attrName>style.visibility</p:attrName>
                                        </p:attrNameLst>
                                      </p:cBhvr>
                                      <p:to>
                                        <p:strVal val="visible"/>
                                      </p:to>
                                    </p:set>
                                    <p:anim calcmode="lin" valueType="num">
                                      <p:cBhvr>
                                        <p:cTn id="466" dur="500" fill="hold"/>
                                        <p:tgtEl>
                                          <p:spTgt spid="206"/>
                                        </p:tgtEl>
                                        <p:attrNameLst>
                                          <p:attrName>ppt_w</p:attrName>
                                        </p:attrNameLst>
                                      </p:cBhvr>
                                      <p:tavLst>
                                        <p:tav tm="0">
                                          <p:val>
                                            <p:fltVal val="0"/>
                                          </p:val>
                                        </p:tav>
                                        <p:tav tm="100000">
                                          <p:val>
                                            <p:strVal val="#ppt_w"/>
                                          </p:val>
                                        </p:tav>
                                      </p:tavLst>
                                    </p:anim>
                                    <p:anim calcmode="lin" valueType="num">
                                      <p:cBhvr>
                                        <p:cTn id="467" dur="500" fill="hold"/>
                                        <p:tgtEl>
                                          <p:spTgt spid="206"/>
                                        </p:tgtEl>
                                        <p:attrNameLst>
                                          <p:attrName>ppt_h</p:attrName>
                                        </p:attrNameLst>
                                      </p:cBhvr>
                                      <p:tavLst>
                                        <p:tav tm="0">
                                          <p:val>
                                            <p:fltVal val="0"/>
                                          </p:val>
                                        </p:tav>
                                        <p:tav tm="100000">
                                          <p:val>
                                            <p:strVal val="#ppt_h"/>
                                          </p:val>
                                        </p:tav>
                                      </p:tavLst>
                                    </p:anim>
                                  </p:childTnLst>
                                </p:cTn>
                              </p:par>
                            </p:childTnLst>
                          </p:cTn>
                        </p:par>
                        <p:par>
                          <p:cTn id="468" fill="hold">
                            <p:stCondLst>
                              <p:cond delay="1750"/>
                            </p:stCondLst>
                            <p:childTnLst>
                              <p:par>
                                <p:cTn id="469" presetID="10" presetClass="entr" presetSubtype="0" fill="hold" grpId="0" nodeType="afterEffect">
                                  <p:stCondLst>
                                    <p:cond delay="0"/>
                                  </p:stCondLst>
                                  <p:childTnLst>
                                    <p:set>
                                      <p:cBhvr>
                                        <p:cTn id="470" dur="1" fill="hold">
                                          <p:stCondLst>
                                            <p:cond delay="0"/>
                                          </p:stCondLst>
                                        </p:cTn>
                                        <p:tgtEl>
                                          <p:spTgt spid="205"/>
                                        </p:tgtEl>
                                        <p:attrNameLst>
                                          <p:attrName>style.visibility</p:attrName>
                                        </p:attrNameLst>
                                      </p:cBhvr>
                                      <p:to>
                                        <p:strVal val="visible"/>
                                      </p:to>
                                    </p:set>
                                    <p:animEffect transition="in" filter="fade">
                                      <p:cBhvr>
                                        <p:cTn id="471" dur="500"/>
                                        <p:tgtEl>
                                          <p:spTgt spid="205"/>
                                        </p:tgtEl>
                                      </p:cBhvr>
                                    </p:animEffect>
                                  </p:childTnLst>
                                </p:cTn>
                              </p:par>
                            </p:childTnLst>
                          </p:cTn>
                        </p:par>
                        <p:par>
                          <p:cTn id="472" fill="hold">
                            <p:stCondLst>
                              <p:cond delay="2250"/>
                            </p:stCondLst>
                            <p:childTnLst>
                              <p:par>
                                <p:cTn id="473" presetID="22" presetClass="entr" presetSubtype="1" fill="hold" nodeType="afterEffect">
                                  <p:stCondLst>
                                    <p:cond delay="0"/>
                                  </p:stCondLst>
                                  <p:childTnLst>
                                    <p:set>
                                      <p:cBhvr>
                                        <p:cTn id="474" dur="1" fill="hold">
                                          <p:stCondLst>
                                            <p:cond delay="0"/>
                                          </p:stCondLst>
                                        </p:cTn>
                                        <p:tgtEl>
                                          <p:spTgt spid="203"/>
                                        </p:tgtEl>
                                        <p:attrNameLst>
                                          <p:attrName>style.visibility</p:attrName>
                                        </p:attrNameLst>
                                      </p:cBhvr>
                                      <p:to>
                                        <p:strVal val="visible"/>
                                      </p:to>
                                    </p:set>
                                    <p:animEffect transition="in" filter="wipe(up)">
                                      <p:cBhvr>
                                        <p:cTn id="475" dur="500"/>
                                        <p:tgtEl>
                                          <p:spTgt spid="203"/>
                                        </p:tgtEl>
                                      </p:cBhvr>
                                    </p:animEffect>
                                  </p:childTnLst>
                                </p:cTn>
                              </p:par>
                            </p:childTnLst>
                          </p:cTn>
                        </p:par>
                      </p:childTnLst>
                    </p:cTn>
                  </p:par>
                  <p:par>
                    <p:cTn id="476" fill="hold">
                      <p:stCondLst>
                        <p:cond delay="indefinite"/>
                      </p:stCondLst>
                      <p:childTnLst>
                        <p:par>
                          <p:cTn id="477" fill="hold">
                            <p:stCondLst>
                              <p:cond delay="0"/>
                            </p:stCondLst>
                            <p:childTnLst>
                              <p:par>
                                <p:cTn id="478" presetID="22" presetClass="entr" presetSubtype="8" fill="hold" nodeType="clickEffect">
                                  <p:stCondLst>
                                    <p:cond delay="0"/>
                                  </p:stCondLst>
                                  <p:childTnLst>
                                    <p:set>
                                      <p:cBhvr>
                                        <p:cTn id="479" dur="1" fill="hold">
                                          <p:stCondLst>
                                            <p:cond delay="0"/>
                                          </p:stCondLst>
                                        </p:cTn>
                                        <p:tgtEl>
                                          <p:spTgt spid="216"/>
                                        </p:tgtEl>
                                        <p:attrNameLst>
                                          <p:attrName>style.visibility</p:attrName>
                                        </p:attrNameLst>
                                      </p:cBhvr>
                                      <p:to>
                                        <p:strVal val="visible"/>
                                      </p:to>
                                    </p:set>
                                    <p:animEffect transition="in" filter="wipe(left)">
                                      <p:cBhvr>
                                        <p:cTn id="480"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98" grpId="0" animBg="1"/>
      <p:bldP spid="99" grpId="0" animBg="1"/>
      <p:bldP spid="101" grpId="0" animBg="1"/>
      <p:bldP spid="8" grpId="0" animBg="1"/>
      <p:bldP spid="17" grpId="0"/>
      <p:bldP spid="25" grpId="0" animBg="1"/>
      <p:bldP spid="26" grpId="0" animBg="1"/>
      <p:bldP spid="59" grpId="0" animBg="1"/>
      <p:bldP spid="60" grpId="0" animBg="1"/>
      <p:bldP spid="67" grpId="0" animBg="1"/>
      <p:bldP spid="68" grpId="0" animBg="1"/>
      <p:bldP spid="75" grpId="0" animBg="1"/>
      <p:bldP spid="76" grpId="0" animBg="1"/>
      <p:bldP spid="83" grpId="0" animBg="1"/>
      <p:bldP spid="84" grpId="0" animBg="1"/>
      <p:bldP spid="100" grpId="0" animBg="1"/>
      <p:bldP spid="118" grpId="0" animBg="1"/>
      <p:bldP spid="119" grpId="0" animBg="1"/>
      <p:bldP spid="120" grpId="0" animBg="1"/>
      <p:bldP spid="121" grpId="0" animBg="1"/>
      <p:bldP spid="122" grpId="0" animBg="1"/>
      <p:bldP spid="135" grpId="0" animBg="1"/>
      <p:bldP spid="136" grpId="0" animBg="1"/>
      <p:bldP spid="137" grpId="0" animBg="1"/>
      <p:bldP spid="138"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04" grpId="0" animBg="1"/>
      <p:bldP spid="104" grpId="1" animBg="1"/>
      <p:bldP spid="105" grpId="0" animBg="1"/>
      <p:bldP spid="105" grpId="1" animBg="1"/>
      <p:bldP spid="107" grpId="0" animBg="1"/>
      <p:bldP spid="107" grpId="1" animBg="1"/>
      <p:bldP spid="108" grpId="0" animBg="1"/>
      <p:bldP spid="108" grpId="1" animBg="1"/>
      <p:bldP spid="109" grpId="0" animBg="1"/>
      <p:bldP spid="109" grpId="1" animBg="1"/>
      <p:bldP spid="111" grpId="0" animBg="1"/>
      <p:bldP spid="111" grpId="1" animBg="1"/>
      <p:bldP spid="112" grpId="0" animBg="1"/>
      <p:bldP spid="112" grpId="1" animBg="1"/>
      <p:bldP spid="113" grpId="0" animBg="1"/>
      <p:bldP spid="113" grpId="1" animBg="1"/>
      <p:bldP spid="115" grpId="0" animBg="1"/>
      <p:bldP spid="115" grpId="1" animBg="1"/>
      <p:bldP spid="116" grpId="0" animBg="1"/>
      <p:bldP spid="116" grpId="1" animBg="1"/>
      <p:bldP spid="117" grpId="0" animBg="1"/>
      <p:bldP spid="117" grpId="1" animBg="1"/>
      <p:bldP spid="131" grpId="0" animBg="1"/>
      <p:bldP spid="131" grpId="1" animBg="1"/>
      <p:bldP spid="132" grpId="0" animBg="1"/>
      <p:bldP spid="132" grpId="1" animBg="1"/>
      <p:bldP spid="133" grpId="0" animBg="1"/>
      <p:bldP spid="133" grpId="1" animBg="1"/>
      <p:bldP spid="134" grpId="0" animBg="1"/>
      <p:bldP spid="134" grpId="1" animBg="1"/>
      <p:bldP spid="165" grpId="0" animBg="1"/>
      <p:bldP spid="165" grpId="1" animBg="1"/>
      <p:bldP spid="166" grpId="0" animBg="1"/>
      <p:bldP spid="166" grpId="1" animBg="1"/>
      <p:bldP spid="167" grpId="0" animBg="1"/>
      <p:bldP spid="167" grpId="1" animBg="1"/>
      <p:bldP spid="168" grpId="0" animBg="1"/>
      <p:bldP spid="169" grpId="0" animBg="1"/>
      <p:bldP spid="170" grpId="0" animBg="1"/>
      <p:bldP spid="170" grpId="1" animBg="1"/>
      <p:bldP spid="171" grpId="0" animBg="1"/>
      <p:bldP spid="171" grpId="1" animBg="1"/>
      <p:bldP spid="172" grpId="0" animBg="1"/>
      <p:bldP spid="172" grpId="1" animBg="1"/>
      <p:bldP spid="173" grpId="0" animBg="1"/>
      <p:bldP spid="173" grpId="1" animBg="1"/>
      <p:bldP spid="174" grpId="0" animBg="1"/>
      <p:bldP spid="174" grpId="1" animBg="1"/>
      <p:bldP spid="175" grpId="0" animBg="1"/>
      <p:bldP spid="175" grpId="1" animBg="1"/>
      <p:bldP spid="176" grpId="0" animBg="1"/>
      <p:bldP spid="176" grpId="1" animBg="1"/>
      <p:bldP spid="177" grpId="0" animBg="1"/>
      <p:bldP spid="177" grpId="1" animBg="1"/>
      <p:bldP spid="178" grpId="0" animBg="1"/>
      <p:bldP spid="178" grpId="1" animBg="1"/>
      <p:bldP spid="179" grpId="0" animBg="1"/>
      <p:bldP spid="179" grpId="1" animBg="1"/>
      <p:bldP spid="191" grpId="0" animBg="1"/>
      <p:bldP spid="193" grpId="0" animBg="1"/>
      <p:bldP spid="194" grpId="0" animBg="1"/>
      <p:bldP spid="198" grpId="0" animBg="1"/>
      <p:bldP spid="199" grpId="0" animBg="1"/>
      <p:bldP spid="201" grpId="0" animBg="1"/>
      <p:bldP spid="204" grpId="0" animBg="1"/>
      <p:bldP spid="205" grpId="0" animBg="1"/>
      <p:bldP spid="209" grpId="0" animBg="1"/>
      <p:bldP spid="210" grpId="0" animBg="1"/>
      <p:bldP spid="211" grpId="0" animBg="1"/>
      <p:bldP spid="212" grpId="0" animBg="1"/>
      <p:bldP spid="213" grpId="0" animBg="1"/>
      <p:bldP spid="2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r>
              <a:rPr lang="en-US"/>
              <a:t> </a:t>
            </a:r>
            <a:r>
              <a:rPr lang="en-US">
                <a:latin typeface="+mj-lt"/>
              </a:rPr>
              <a:t>SLIDE </a:t>
            </a:r>
            <a:fld id="{511F482C-44AA-46E6-BA1A-E4C16BAF3A94}" type="slidenum">
              <a:rPr lang="en-US" sz="7200" smtClean="0">
                <a:latin typeface="+mj-lt"/>
              </a:rPr>
              <a:pPr/>
              <a:t>6</a:t>
            </a:fld>
            <a:endParaRPr lang="en-US" sz="7200" dirty="0">
              <a:latin typeface="+mj-lt"/>
            </a:endParaRPr>
          </a:p>
        </p:txBody>
      </p:sp>
      <p:sp>
        <p:nvSpPr>
          <p:cNvPr id="12" name="Arc 11">
            <a:extLst>
              <a:ext uri="{FF2B5EF4-FFF2-40B4-BE49-F238E27FC236}">
                <a16:creationId xmlns:a16="http://schemas.microsoft.com/office/drawing/2014/main" id="{CEB357BD-D050-41E2-814F-A2E56F220150}"/>
              </a:ext>
            </a:extLst>
          </p:cNvPr>
          <p:cNvSpPr/>
          <p:nvPr/>
        </p:nvSpPr>
        <p:spPr>
          <a:xfrm flipH="1" flipV="1">
            <a:off x="7224168" y="4554797"/>
            <a:ext cx="3886699" cy="3886699"/>
          </a:xfrm>
          <a:prstGeom prst="arc">
            <a:avLst>
              <a:gd name="adj1" fmla="val 1459660"/>
              <a:gd name="adj2" fmla="val 9388971"/>
            </a:avLst>
          </a:prstGeom>
          <a:ln>
            <a:solidFill>
              <a:srgbClr val="2A3F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3" name="Arc 12">
            <a:extLst>
              <a:ext uri="{FF2B5EF4-FFF2-40B4-BE49-F238E27FC236}">
                <a16:creationId xmlns:a16="http://schemas.microsoft.com/office/drawing/2014/main" id="{4C7FE150-B912-4659-93F4-E64B651698AC}"/>
              </a:ext>
            </a:extLst>
          </p:cNvPr>
          <p:cNvSpPr/>
          <p:nvPr/>
        </p:nvSpPr>
        <p:spPr>
          <a:xfrm rot="5400000" flipV="1">
            <a:off x="4598496" y="4989877"/>
            <a:ext cx="3056149" cy="3056149"/>
          </a:xfrm>
          <a:prstGeom prst="arc">
            <a:avLst>
              <a:gd name="adj1" fmla="val 16187294"/>
              <a:gd name="adj2" fmla="val 5402077"/>
            </a:avLst>
          </a:prstGeom>
          <a:ln w="381000">
            <a:solidFill>
              <a:srgbClr val="2A3F44"/>
            </a:soli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4" name="Arc 13">
            <a:extLst>
              <a:ext uri="{FF2B5EF4-FFF2-40B4-BE49-F238E27FC236}">
                <a16:creationId xmlns:a16="http://schemas.microsoft.com/office/drawing/2014/main" id="{6DB740D0-FB30-443F-BCCF-547059CEEE06}"/>
              </a:ext>
            </a:extLst>
          </p:cNvPr>
          <p:cNvSpPr/>
          <p:nvPr/>
        </p:nvSpPr>
        <p:spPr>
          <a:xfrm rot="5400000" flipV="1">
            <a:off x="7654645" y="4989877"/>
            <a:ext cx="3056149" cy="3056149"/>
          </a:xfrm>
          <a:prstGeom prst="arc">
            <a:avLst>
              <a:gd name="adj1" fmla="val 5408464"/>
              <a:gd name="adj2" fmla="val 16219029"/>
            </a:avLst>
          </a:prstGeom>
          <a:ln w="381000">
            <a:solidFill>
              <a:srgbClr val="2A3F44"/>
            </a:soli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5" name="Arc 14">
            <a:extLst>
              <a:ext uri="{FF2B5EF4-FFF2-40B4-BE49-F238E27FC236}">
                <a16:creationId xmlns:a16="http://schemas.microsoft.com/office/drawing/2014/main" id="{51345887-17A2-464C-8EB0-113E29386C0B}"/>
              </a:ext>
            </a:extLst>
          </p:cNvPr>
          <p:cNvSpPr/>
          <p:nvPr/>
        </p:nvSpPr>
        <p:spPr>
          <a:xfrm rot="5400000" flipV="1">
            <a:off x="10710793" y="4989875"/>
            <a:ext cx="3056149" cy="3056149"/>
          </a:xfrm>
          <a:prstGeom prst="arc">
            <a:avLst>
              <a:gd name="adj1" fmla="val 16187294"/>
              <a:gd name="adj2" fmla="val 5402077"/>
            </a:avLst>
          </a:prstGeom>
          <a:ln w="381000">
            <a:solidFill>
              <a:srgbClr val="2A3F44"/>
            </a:soli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6" name="Arc 15">
            <a:extLst>
              <a:ext uri="{FF2B5EF4-FFF2-40B4-BE49-F238E27FC236}">
                <a16:creationId xmlns:a16="http://schemas.microsoft.com/office/drawing/2014/main" id="{39FAD4EF-0749-4681-8CB6-2B4D29C9025F}"/>
              </a:ext>
            </a:extLst>
          </p:cNvPr>
          <p:cNvSpPr/>
          <p:nvPr/>
        </p:nvSpPr>
        <p:spPr>
          <a:xfrm rot="16200000">
            <a:off x="4598496" y="4989877"/>
            <a:ext cx="3056149" cy="3056149"/>
          </a:xfrm>
          <a:prstGeom prst="arc">
            <a:avLst>
              <a:gd name="adj1" fmla="val 16187294"/>
              <a:gd name="adj2" fmla="val 5402077"/>
            </a:avLst>
          </a:prstGeom>
          <a:ln w="381000">
            <a:gradFill>
              <a:gsLst>
                <a:gs pos="0">
                  <a:srgbClr val="F4A308"/>
                </a:gs>
                <a:gs pos="45000">
                  <a:srgbClr val="F08126"/>
                </a:gs>
                <a:gs pos="69000">
                  <a:srgbClr val="E8796A"/>
                </a:gs>
                <a:gs pos="100000">
                  <a:srgbClr val="E64954"/>
                </a:gs>
              </a:gsLst>
              <a:lin ang="5400000" scaled="1"/>
            </a:gra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7" name="Arc 16">
            <a:extLst>
              <a:ext uri="{FF2B5EF4-FFF2-40B4-BE49-F238E27FC236}">
                <a16:creationId xmlns:a16="http://schemas.microsoft.com/office/drawing/2014/main" id="{893E52AC-A376-4C18-A888-B698D4B707EC}"/>
              </a:ext>
            </a:extLst>
          </p:cNvPr>
          <p:cNvSpPr/>
          <p:nvPr/>
        </p:nvSpPr>
        <p:spPr>
          <a:xfrm rot="16200000">
            <a:off x="7654645" y="4989877"/>
            <a:ext cx="3056149" cy="3056149"/>
          </a:xfrm>
          <a:prstGeom prst="arc">
            <a:avLst>
              <a:gd name="adj1" fmla="val 5408464"/>
              <a:gd name="adj2" fmla="val 16219029"/>
            </a:avLst>
          </a:prstGeom>
          <a:ln w="381000">
            <a:gradFill>
              <a:gsLst>
                <a:gs pos="0">
                  <a:srgbClr val="E64E56"/>
                </a:gs>
                <a:gs pos="37000">
                  <a:srgbClr val="D3343E"/>
                </a:gs>
                <a:gs pos="67000">
                  <a:srgbClr val="C22F36"/>
                </a:gs>
                <a:gs pos="100000">
                  <a:srgbClr val="A9242A"/>
                </a:gs>
              </a:gsLst>
              <a:lin ang="5400000" scaled="1"/>
            </a:gra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18" name="Arc 17">
            <a:extLst>
              <a:ext uri="{FF2B5EF4-FFF2-40B4-BE49-F238E27FC236}">
                <a16:creationId xmlns:a16="http://schemas.microsoft.com/office/drawing/2014/main" id="{84EF7D33-57CF-41FD-A788-5E0465C1D324}"/>
              </a:ext>
            </a:extLst>
          </p:cNvPr>
          <p:cNvSpPr/>
          <p:nvPr/>
        </p:nvSpPr>
        <p:spPr>
          <a:xfrm rot="16200000">
            <a:off x="10710793" y="4989877"/>
            <a:ext cx="3056149" cy="3056149"/>
          </a:xfrm>
          <a:prstGeom prst="arc">
            <a:avLst>
              <a:gd name="adj1" fmla="val 16187294"/>
              <a:gd name="adj2" fmla="val 5402077"/>
            </a:avLst>
          </a:prstGeom>
          <a:ln w="381000">
            <a:gradFill>
              <a:gsLst>
                <a:gs pos="0">
                  <a:srgbClr val="B42A35"/>
                </a:gs>
                <a:gs pos="31000">
                  <a:srgbClr val="A92D41"/>
                </a:gs>
                <a:gs pos="67000">
                  <a:srgbClr val="853966"/>
                </a:gs>
                <a:gs pos="100000">
                  <a:srgbClr val="783267"/>
                </a:gs>
              </a:gsLst>
              <a:lin ang="5400000" scaled="1"/>
            </a:gradFill>
          </a:ln>
          <a:effectLst>
            <a:outerShdw blurRad="50800" dist="38100" dir="10800000" algn="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cxnSp>
        <p:nvCxnSpPr>
          <p:cNvPr id="19" name="Straight Connector 18">
            <a:extLst>
              <a:ext uri="{FF2B5EF4-FFF2-40B4-BE49-F238E27FC236}">
                <a16:creationId xmlns:a16="http://schemas.microsoft.com/office/drawing/2014/main" id="{0359EB88-CC8D-4461-B47F-951A6E4DB371}"/>
              </a:ext>
            </a:extLst>
          </p:cNvPr>
          <p:cNvCxnSpPr>
            <a:cxnSpLocks/>
          </p:cNvCxnSpPr>
          <p:nvPr/>
        </p:nvCxnSpPr>
        <p:spPr>
          <a:xfrm>
            <a:off x="14177380" y="6517949"/>
            <a:ext cx="1389300" cy="0"/>
          </a:xfrm>
          <a:prstGeom prst="line">
            <a:avLst/>
          </a:prstGeom>
          <a:ln w="9525">
            <a:solidFill>
              <a:schemeClr val="tx1">
                <a:lumMod val="50000"/>
                <a:lumOff val="50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0" name="Arc 19">
            <a:extLst>
              <a:ext uri="{FF2B5EF4-FFF2-40B4-BE49-F238E27FC236}">
                <a16:creationId xmlns:a16="http://schemas.microsoft.com/office/drawing/2014/main" id="{FE00E947-2D1D-4620-B357-B58F1AE50820}"/>
              </a:ext>
            </a:extLst>
          </p:cNvPr>
          <p:cNvSpPr/>
          <p:nvPr/>
        </p:nvSpPr>
        <p:spPr>
          <a:xfrm>
            <a:off x="10295518" y="4574600"/>
            <a:ext cx="3886699" cy="3886699"/>
          </a:xfrm>
          <a:prstGeom prst="arc">
            <a:avLst>
              <a:gd name="adj1" fmla="val 55375"/>
              <a:gd name="adj2" fmla="val 8800911"/>
            </a:avLst>
          </a:prstGeom>
          <a:ln>
            <a:solidFill>
              <a:srgbClr val="2A3F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cxnSp>
        <p:nvCxnSpPr>
          <p:cNvPr id="21" name="Straight Connector 20">
            <a:extLst>
              <a:ext uri="{FF2B5EF4-FFF2-40B4-BE49-F238E27FC236}">
                <a16:creationId xmlns:a16="http://schemas.microsoft.com/office/drawing/2014/main" id="{D3698A86-136A-4003-A2BB-EDA222931165}"/>
              </a:ext>
            </a:extLst>
          </p:cNvPr>
          <p:cNvCxnSpPr>
            <a:cxnSpLocks/>
          </p:cNvCxnSpPr>
          <p:nvPr/>
        </p:nvCxnSpPr>
        <p:spPr>
          <a:xfrm>
            <a:off x="12340642" y="8461299"/>
            <a:ext cx="0" cy="667818"/>
          </a:xfrm>
          <a:prstGeom prst="line">
            <a:avLst/>
          </a:prstGeom>
          <a:ln w="9525">
            <a:solidFill>
              <a:schemeClr val="tx1">
                <a:lumMod val="50000"/>
                <a:lumOff val="50000"/>
              </a:schemeClr>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2B9F3AA-7B54-46BE-8ACC-4BC76406ECFC}"/>
              </a:ext>
            </a:extLst>
          </p:cNvPr>
          <p:cNvCxnSpPr>
            <a:cxnSpLocks/>
          </p:cNvCxnSpPr>
          <p:nvPr/>
        </p:nvCxnSpPr>
        <p:spPr>
          <a:xfrm flipH="1">
            <a:off x="2778031" y="6498146"/>
            <a:ext cx="1389300" cy="0"/>
          </a:xfrm>
          <a:prstGeom prst="line">
            <a:avLst/>
          </a:prstGeom>
          <a:ln w="9525">
            <a:solidFill>
              <a:schemeClr val="tx1">
                <a:lumMod val="50000"/>
                <a:lumOff val="50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30" name="Arc 29">
            <a:extLst>
              <a:ext uri="{FF2B5EF4-FFF2-40B4-BE49-F238E27FC236}">
                <a16:creationId xmlns:a16="http://schemas.microsoft.com/office/drawing/2014/main" id="{4AE8744C-EEA0-4C5B-9E8C-6C8887D72CA6}"/>
              </a:ext>
            </a:extLst>
          </p:cNvPr>
          <p:cNvSpPr/>
          <p:nvPr/>
        </p:nvSpPr>
        <p:spPr>
          <a:xfrm flipH="1">
            <a:off x="4162494" y="4554797"/>
            <a:ext cx="3886699" cy="3886699"/>
          </a:xfrm>
          <a:prstGeom prst="arc">
            <a:avLst>
              <a:gd name="adj1" fmla="val 55375"/>
              <a:gd name="adj2" fmla="val 8800911"/>
            </a:avLst>
          </a:prstGeom>
          <a:ln>
            <a:solidFill>
              <a:srgbClr val="2A3F4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cxnSp>
        <p:nvCxnSpPr>
          <p:cNvPr id="31" name="Straight Connector 30">
            <a:extLst>
              <a:ext uri="{FF2B5EF4-FFF2-40B4-BE49-F238E27FC236}">
                <a16:creationId xmlns:a16="http://schemas.microsoft.com/office/drawing/2014/main" id="{8988E366-89EF-4907-8EA9-225D8D7E0E51}"/>
              </a:ext>
            </a:extLst>
          </p:cNvPr>
          <p:cNvCxnSpPr>
            <a:cxnSpLocks/>
          </p:cNvCxnSpPr>
          <p:nvPr/>
        </p:nvCxnSpPr>
        <p:spPr>
          <a:xfrm flipH="1">
            <a:off x="6004068" y="8441496"/>
            <a:ext cx="0" cy="667818"/>
          </a:xfrm>
          <a:prstGeom prst="line">
            <a:avLst/>
          </a:prstGeom>
          <a:ln w="9525">
            <a:solidFill>
              <a:schemeClr val="tx1">
                <a:lumMod val="50000"/>
                <a:lumOff val="50000"/>
              </a:schemeClr>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82A120A-45EC-4BB1-90F7-2498FAAFB242}"/>
              </a:ext>
            </a:extLst>
          </p:cNvPr>
          <p:cNvCxnSpPr>
            <a:cxnSpLocks/>
          </p:cNvCxnSpPr>
          <p:nvPr/>
        </p:nvCxnSpPr>
        <p:spPr>
          <a:xfrm flipH="1">
            <a:off x="9182719" y="3906781"/>
            <a:ext cx="0" cy="667818"/>
          </a:xfrm>
          <a:prstGeom prst="line">
            <a:avLst/>
          </a:prstGeom>
          <a:ln w="9525">
            <a:solidFill>
              <a:schemeClr val="tx1">
                <a:lumMod val="50000"/>
                <a:lumOff val="50000"/>
              </a:schemeClr>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7C72AA9-25B6-45F7-BE8F-2BFF244B72EE}"/>
              </a:ext>
            </a:extLst>
          </p:cNvPr>
          <p:cNvCxnSpPr>
            <a:cxnSpLocks/>
          </p:cNvCxnSpPr>
          <p:nvPr/>
        </p:nvCxnSpPr>
        <p:spPr>
          <a:xfrm flipH="1">
            <a:off x="9182719" y="8461299"/>
            <a:ext cx="0" cy="667818"/>
          </a:xfrm>
          <a:prstGeom prst="line">
            <a:avLst/>
          </a:prstGeom>
          <a:ln w="9525">
            <a:solidFill>
              <a:schemeClr val="tx1">
                <a:lumMod val="50000"/>
                <a:lumOff val="50000"/>
              </a:schemeClr>
            </a:solidFill>
            <a:headEnd type="oval" w="lg" len="lg"/>
            <a:tailEnd type="triangle" w="lg" len="lg"/>
          </a:ln>
        </p:spPr>
        <p:style>
          <a:lnRef idx="1">
            <a:schemeClr val="accent1"/>
          </a:lnRef>
          <a:fillRef idx="0">
            <a:schemeClr val="accent1"/>
          </a:fillRef>
          <a:effectRef idx="0">
            <a:schemeClr val="accent1"/>
          </a:effectRef>
          <a:fontRef idx="minor">
            <a:schemeClr val="tx1"/>
          </a:fontRef>
        </p:style>
      </p:cxnSp>
      <p:sp>
        <p:nvSpPr>
          <p:cNvPr id="34" name="Arc 33">
            <a:extLst>
              <a:ext uri="{FF2B5EF4-FFF2-40B4-BE49-F238E27FC236}">
                <a16:creationId xmlns:a16="http://schemas.microsoft.com/office/drawing/2014/main" id="{EA45F0CF-6C29-49E7-B274-36EFB8E453E9}"/>
              </a:ext>
            </a:extLst>
          </p:cNvPr>
          <p:cNvSpPr/>
          <p:nvPr/>
        </p:nvSpPr>
        <p:spPr>
          <a:xfrm flipH="1">
            <a:off x="7239370" y="280"/>
            <a:ext cx="3886699" cy="3886699"/>
          </a:xfrm>
          <a:prstGeom prst="arc">
            <a:avLst>
              <a:gd name="adj1" fmla="val 153015"/>
              <a:gd name="adj2" fmla="val 10570297"/>
            </a:avLst>
          </a:prstGeom>
          <a:ln>
            <a:solidFill>
              <a:srgbClr val="2A3F44"/>
            </a:solidFill>
            <a:headEnd type="oval" w="lg" len="lg"/>
            <a:tailEnd type="oval"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040"/>
          </a:p>
        </p:txBody>
      </p:sp>
      <p:sp>
        <p:nvSpPr>
          <p:cNvPr id="35" name="Oval 34">
            <a:extLst>
              <a:ext uri="{FF2B5EF4-FFF2-40B4-BE49-F238E27FC236}">
                <a16:creationId xmlns:a16="http://schemas.microsoft.com/office/drawing/2014/main" id="{D6954F88-9D80-45E0-A087-E7F380BA63AA}"/>
              </a:ext>
            </a:extLst>
          </p:cNvPr>
          <p:cNvSpPr/>
          <p:nvPr/>
        </p:nvSpPr>
        <p:spPr>
          <a:xfrm>
            <a:off x="7553412" y="314322"/>
            <a:ext cx="3258615" cy="3258615"/>
          </a:xfrm>
          <a:prstGeom prst="ellipse">
            <a:avLst/>
          </a:prstGeom>
          <a:noFill/>
          <a:ln w="254000">
            <a:gradFill flip="none" rotWithShape="1">
              <a:gsLst>
                <a:gs pos="0">
                  <a:srgbClr val="E0900D"/>
                </a:gs>
                <a:gs pos="37000">
                  <a:srgbClr val="DD424C"/>
                </a:gs>
                <a:gs pos="68000">
                  <a:srgbClr val="883862"/>
                </a:gs>
                <a:gs pos="100000">
                  <a:srgbClr val="9E262F"/>
                </a:gs>
              </a:gsLst>
              <a:lin ang="81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040"/>
          </a:p>
        </p:txBody>
      </p:sp>
      <p:sp>
        <p:nvSpPr>
          <p:cNvPr id="36" name="Rectangle 35">
            <a:extLst>
              <a:ext uri="{FF2B5EF4-FFF2-40B4-BE49-F238E27FC236}">
                <a16:creationId xmlns:a16="http://schemas.microsoft.com/office/drawing/2014/main" id="{F81A0AA2-5F37-46D9-A172-A46060CBD3B7}"/>
              </a:ext>
            </a:extLst>
          </p:cNvPr>
          <p:cNvSpPr/>
          <p:nvPr/>
        </p:nvSpPr>
        <p:spPr>
          <a:xfrm>
            <a:off x="8188013" y="872945"/>
            <a:ext cx="2278506" cy="2157737"/>
          </a:xfrm>
          <a:prstGeom prst="rect">
            <a:avLst/>
          </a:prstGeom>
          <a:noFill/>
        </p:spPr>
        <p:txBody>
          <a:bodyPr wrap="none" lIns="77310" tIns="38655" rIns="77310" bIns="38655">
            <a:spAutoFit/>
          </a:bodyPr>
          <a:lstStyle/>
          <a:p>
            <a:pPr algn="ctr" defTabSz="386552"/>
            <a:r>
              <a:rPr lang="en-US" sz="6757" dirty="0">
                <a:ln w="0"/>
                <a:solidFill>
                  <a:srgbClr val="B51D4E"/>
                </a:solidFill>
                <a:latin typeface="Agency FB" panose="020B0503020202020204" pitchFamily="34" charset="0"/>
              </a:rPr>
              <a:t>TRAVEL </a:t>
            </a:r>
          </a:p>
          <a:p>
            <a:pPr algn="ctr" defTabSz="386552"/>
            <a:r>
              <a:rPr lang="en-US" sz="6757" dirty="0">
                <a:ln w="0"/>
                <a:solidFill>
                  <a:srgbClr val="B51D4E"/>
                </a:solidFill>
                <a:latin typeface="Agency FB" panose="020B0503020202020204" pitchFamily="34" charset="0"/>
              </a:rPr>
              <a:t>BUDDY</a:t>
            </a:r>
          </a:p>
        </p:txBody>
      </p:sp>
      <p:sp>
        <p:nvSpPr>
          <p:cNvPr id="37" name="Rectangle 36">
            <a:extLst>
              <a:ext uri="{FF2B5EF4-FFF2-40B4-BE49-F238E27FC236}">
                <a16:creationId xmlns:a16="http://schemas.microsoft.com/office/drawing/2014/main" id="{ECFA8128-E3D8-4D4B-9057-866B786E7E60}"/>
              </a:ext>
            </a:extLst>
          </p:cNvPr>
          <p:cNvSpPr/>
          <p:nvPr/>
        </p:nvSpPr>
        <p:spPr>
          <a:xfrm>
            <a:off x="4833042" y="6050322"/>
            <a:ext cx="2526972" cy="693618"/>
          </a:xfrm>
          <a:prstGeom prst="rect">
            <a:avLst/>
          </a:prstGeom>
          <a:noFill/>
        </p:spPr>
        <p:txBody>
          <a:bodyPr wrap="none" lIns="77310" tIns="38655" rIns="77310" bIns="38655">
            <a:spAutoFit/>
          </a:bodyPr>
          <a:lstStyle/>
          <a:p>
            <a:pPr algn="ctr" defTabSz="386552"/>
            <a:r>
              <a:rPr lang="en-US" sz="4000" b="1" dirty="0">
                <a:ln w="0"/>
                <a:gradFill flip="none" rotWithShape="1">
                  <a:gsLst>
                    <a:gs pos="0">
                      <a:srgbClr val="FF7300">
                        <a:shade val="30000"/>
                        <a:satMod val="115000"/>
                      </a:srgbClr>
                    </a:gs>
                    <a:gs pos="50000">
                      <a:srgbClr val="FF7300">
                        <a:shade val="67500"/>
                        <a:satMod val="115000"/>
                      </a:srgbClr>
                    </a:gs>
                    <a:gs pos="100000">
                      <a:srgbClr val="FF7300">
                        <a:shade val="100000"/>
                        <a:satMod val="115000"/>
                      </a:srgbClr>
                    </a:gs>
                  </a:gsLst>
                  <a:lin ang="0" scaled="1"/>
                  <a:tileRect/>
                </a:gradFill>
                <a:effectLst>
                  <a:reflection blurRad="6350" stA="55000" endA="300" endPos="45500" dir="5400000" sy="-100000" algn="bl" rotWithShape="0"/>
                </a:effectLst>
                <a:latin typeface="Agency FB" panose="020B0503020202020204" pitchFamily="34" charset="0"/>
              </a:rPr>
              <a:t>ATTRACTIONS</a:t>
            </a:r>
          </a:p>
        </p:txBody>
      </p:sp>
      <p:sp>
        <p:nvSpPr>
          <p:cNvPr id="38" name="Rectangle 37">
            <a:extLst>
              <a:ext uri="{FF2B5EF4-FFF2-40B4-BE49-F238E27FC236}">
                <a16:creationId xmlns:a16="http://schemas.microsoft.com/office/drawing/2014/main" id="{AC6FE861-2E17-41E0-BDD8-844CB5556C8A}"/>
              </a:ext>
            </a:extLst>
          </p:cNvPr>
          <p:cNvSpPr/>
          <p:nvPr/>
        </p:nvSpPr>
        <p:spPr>
          <a:xfrm>
            <a:off x="8005381" y="6043615"/>
            <a:ext cx="2369878" cy="909062"/>
          </a:xfrm>
          <a:prstGeom prst="rect">
            <a:avLst/>
          </a:prstGeom>
          <a:noFill/>
        </p:spPr>
        <p:txBody>
          <a:bodyPr wrap="none" lIns="77310" tIns="38655" rIns="77310" bIns="38655">
            <a:spAutoFit/>
          </a:bodyPr>
          <a:lstStyle/>
          <a:p>
            <a:pPr algn="ctr" defTabSz="386552"/>
            <a:r>
              <a:rPr lang="en-US" sz="5400" b="1" dirty="0">
                <a:ln w="0"/>
                <a:solidFill>
                  <a:srgbClr val="CA313A"/>
                </a:solidFill>
                <a:effectLst>
                  <a:reflection blurRad="6350" stA="55000" endA="300" endPos="45500" dir="5400000" sy="-100000" algn="bl" rotWithShape="0"/>
                </a:effectLst>
                <a:latin typeface="Agency FB" panose="020B0503020202020204" pitchFamily="34" charset="0"/>
              </a:rPr>
              <a:t>WEATHER</a:t>
            </a:r>
          </a:p>
        </p:txBody>
      </p:sp>
      <p:sp>
        <p:nvSpPr>
          <p:cNvPr id="39" name="Rectangle 38">
            <a:extLst>
              <a:ext uri="{FF2B5EF4-FFF2-40B4-BE49-F238E27FC236}">
                <a16:creationId xmlns:a16="http://schemas.microsoft.com/office/drawing/2014/main" id="{5AD4E105-C338-48F8-9E4A-778684EE786E}"/>
              </a:ext>
            </a:extLst>
          </p:cNvPr>
          <p:cNvSpPr/>
          <p:nvPr/>
        </p:nvSpPr>
        <p:spPr>
          <a:xfrm>
            <a:off x="11028836" y="6115135"/>
            <a:ext cx="2400334" cy="816729"/>
          </a:xfrm>
          <a:prstGeom prst="rect">
            <a:avLst/>
          </a:prstGeom>
          <a:noFill/>
        </p:spPr>
        <p:txBody>
          <a:bodyPr wrap="none" lIns="77310" tIns="38655" rIns="77310" bIns="38655">
            <a:spAutoFit/>
          </a:bodyPr>
          <a:lstStyle/>
          <a:p>
            <a:pPr algn="ctr" defTabSz="386552"/>
            <a:r>
              <a:rPr lang="en-US" sz="4800" b="1" dirty="0">
                <a:ln w="0"/>
                <a:solidFill>
                  <a:srgbClr val="7F3666"/>
                </a:solidFill>
                <a:effectLst>
                  <a:reflection blurRad="6350" stA="55000" endA="300" endPos="45500" dir="5400000" sy="-100000" algn="bl" rotWithShape="0"/>
                </a:effectLst>
                <a:latin typeface="Agency FB" panose="020B0503020202020204" pitchFamily="34" charset="0"/>
              </a:rPr>
              <a:t>CURRENCY</a:t>
            </a:r>
          </a:p>
        </p:txBody>
      </p:sp>
      <p:sp>
        <p:nvSpPr>
          <p:cNvPr id="40" name="Rectangle 39">
            <a:extLst>
              <a:ext uri="{FF2B5EF4-FFF2-40B4-BE49-F238E27FC236}">
                <a16:creationId xmlns:a16="http://schemas.microsoft.com/office/drawing/2014/main" id="{27A024EF-B160-4E2C-8F56-E51E71C89CAE}"/>
              </a:ext>
            </a:extLst>
          </p:cNvPr>
          <p:cNvSpPr/>
          <p:nvPr/>
        </p:nvSpPr>
        <p:spPr>
          <a:xfrm>
            <a:off x="4329518" y="9193222"/>
            <a:ext cx="3325127" cy="546527"/>
          </a:xfrm>
          <a:prstGeom prst="rect">
            <a:avLst/>
          </a:prstGeom>
          <a:noFill/>
        </p:spPr>
        <p:txBody>
          <a:bodyPr wrap="square" lIns="77310" tIns="38655" rIns="77310" bIns="38655">
            <a:spAutoFit/>
          </a:bodyPr>
          <a:lstStyle/>
          <a:p>
            <a:pPr algn="ctr" defTabSz="386552"/>
            <a:r>
              <a:rPr lang="en-US" sz="3044" dirty="0" err="1">
                <a:ln w="0"/>
                <a:solidFill>
                  <a:prstClr val="black">
                    <a:lumMod val="50000"/>
                    <a:lumOff val="50000"/>
                  </a:prstClr>
                </a:solidFill>
                <a:latin typeface="Century Gothic" panose="020B0502020202020204" pitchFamily="34" charset="0"/>
              </a:rPr>
              <a:t>Geoapify</a:t>
            </a:r>
            <a:endParaRPr lang="en-US" sz="3044" dirty="0">
              <a:ln w="0"/>
              <a:solidFill>
                <a:prstClr val="black">
                  <a:lumMod val="50000"/>
                  <a:lumOff val="50000"/>
                </a:prstClr>
              </a:solidFill>
              <a:latin typeface="Century Gothic" panose="020B0502020202020204" pitchFamily="34" charset="0"/>
            </a:endParaRPr>
          </a:p>
        </p:txBody>
      </p:sp>
      <p:sp>
        <p:nvSpPr>
          <p:cNvPr id="41" name="Rectangle 40">
            <a:extLst>
              <a:ext uri="{FF2B5EF4-FFF2-40B4-BE49-F238E27FC236}">
                <a16:creationId xmlns:a16="http://schemas.microsoft.com/office/drawing/2014/main" id="{7C207A7D-8769-401D-BFEB-CB62AA7A1B84}"/>
              </a:ext>
            </a:extLst>
          </p:cNvPr>
          <p:cNvSpPr/>
          <p:nvPr/>
        </p:nvSpPr>
        <p:spPr>
          <a:xfrm>
            <a:off x="7663271" y="9193222"/>
            <a:ext cx="2998255" cy="546527"/>
          </a:xfrm>
          <a:prstGeom prst="rect">
            <a:avLst/>
          </a:prstGeom>
          <a:noFill/>
        </p:spPr>
        <p:txBody>
          <a:bodyPr wrap="none" lIns="77310" tIns="38655" rIns="77310" bIns="38655">
            <a:spAutoFit/>
          </a:bodyPr>
          <a:lstStyle/>
          <a:p>
            <a:pPr algn="ctr" defTabSz="386552"/>
            <a:r>
              <a:rPr lang="en-US" sz="3044" dirty="0">
                <a:ln w="0"/>
                <a:solidFill>
                  <a:prstClr val="black">
                    <a:lumMod val="50000"/>
                    <a:lumOff val="50000"/>
                  </a:prstClr>
                </a:solidFill>
                <a:latin typeface="Century Gothic" panose="020B0502020202020204" pitchFamily="34" charset="0"/>
              </a:rPr>
              <a:t>Open Weather</a:t>
            </a:r>
          </a:p>
        </p:txBody>
      </p:sp>
      <p:sp>
        <p:nvSpPr>
          <p:cNvPr id="42" name="Rectangle 41">
            <a:extLst>
              <a:ext uri="{FF2B5EF4-FFF2-40B4-BE49-F238E27FC236}">
                <a16:creationId xmlns:a16="http://schemas.microsoft.com/office/drawing/2014/main" id="{F1E11070-00CF-4907-BA9C-07F23541FA9A}"/>
              </a:ext>
            </a:extLst>
          </p:cNvPr>
          <p:cNvSpPr/>
          <p:nvPr/>
        </p:nvSpPr>
        <p:spPr>
          <a:xfrm>
            <a:off x="10769384" y="9193222"/>
            <a:ext cx="3142525" cy="546527"/>
          </a:xfrm>
          <a:prstGeom prst="rect">
            <a:avLst/>
          </a:prstGeom>
          <a:noFill/>
        </p:spPr>
        <p:txBody>
          <a:bodyPr wrap="none" lIns="77310" tIns="38655" rIns="77310" bIns="38655">
            <a:spAutoFit/>
          </a:bodyPr>
          <a:lstStyle/>
          <a:p>
            <a:pPr algn="ctr" defTabSz="386552"/>
            <a:r>
              <a:rPr lang="en-US" sz="3044" dirty="0">
                <a:ln w="0"/>
                <a:solidFill>
                  <a:prstClr val="black">
                    <a:lumMod val="50000"/>
                    <a:lumOff val="50000"/>
                  </a:prstClr>
                </a:solidFill>
                <a:latin typeface="Century Gothic" panose="020B0502020202020204" pitchFamily="34" charset="0"/>
              </a:rPr>
              <a:t>Exchange Rate</a:t>
            </a:r>
          </a:p>
        </p:txBody>
      </p:sp>
    </p:spTree>
    <p:extLst>
      <p:ext uri="{BB962C8B-B14F-4D97-AF65-F5344CB8AC3E}">
        <p14:creationId xmlns:p14="http://schemas.microsoft.com/office/powerpoint/2010/main" val="3068297102"/>
      </p:ext>
    </p:extLst>
  </p:cSld>
  <p:clrMapOvr>
    <a:masterClrMapping/>
  </p:clrMapOvr>
  <p:transition spd="slow" advTm="367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 calcmode="lin" valueType="num">
                                      <p:cBhvr additive="base">
                                        <p:cTn id="10" dur="500" fill="hold"/>
                                        <p:tgtEl>
                                          <p:spTgt spid="36"/>
                                        </p:tgtEl>
                                        <p:attrNameLst>
                                          <p:attrName>ppt_x</p:attrName>
                                        </p:attrNameLst>
                                      </p:cBhvr>
                                      <p:tavLst>
                                        <p:tav tm="0">
                                          <p:val>
                                            <p:strVal val="0-#ppt_w/2"/>
                                          </p:val>
                                        </p:tav>
                                        <p:tav tm="100000">
                                          <p:val>
                                            <p:strVal val="#ppt_x"/>
                                          </p:val>
                                        </p:tav>
                                      </p:tavLst>
                                    </p:anim>
                                    <p:anim calcmode="lin" valueType="num">
                                      <p:cBhvr additive="base">
                                        <p:cTn id="11" dur="500" fill="hold"/>
                                        <p:tgtEl>
                                          <p:spTgt spid="36"/>
                                        </p:tgtEl>
                                        <p:attrNameLst>
                                          <p:attrName>ppt_y</p:attrName>
                                        </p:attrNameLst>
                                      </p:cBhvr>
                                      <p:tavLst>
                                        <p:tav tm="0">
                                          <p:val>
                                            <p:strVal val="#ppt_y"/>
                                          </p:val>
                                        </p:tav>
                                        <p:tav tm="100000">
                                          <p:val>
                                            <p:strVal val="#ppt_y"/>
                                          </p:val>
                                        </p:tav>
                                      </p:tavLst>
                                    </p:anim>
                                  </p:childTnLst>
                                </p:cTn>
                              </p:par>
                            </p:childTnLst>
                          </p:cTn>
                        </p:par>
                        <p:par>
                          <p:cTn id="12" fill="hold">
                            <p:stCondLst>
                              <p:cond delay="500"/>
                            </p:stCondLst>
                            <p:childTnLst>
                              <p:par>
                                <p:cTn id="13" presetID="22" presetClass="entr" presetSubtype="1"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up)">
                                      <p:cBhvr>
                                        <p:cTn id="15" dur="500"/>
                                        <p:tgtEl>
                                          <p:spTgt spid="34"/>
                                        </p:tgtEl>
                                      </p:cBhvr>
                                    </p:animEffect>
                                  </p:childTnLst>
                                </p:cTn>
                              </p:par>
                            </p:childTnLst>
                          </p:cTn>
                        </p:par>
                        <p:par>
                          <p:cTn id="16" fill="hold">
                            <p:stCondLst>
                              <p:cond delay="1000"/>
                            </p:stCondLst>
                            <p:childTnLst>
                              <p:par>
                                <p:cTn id="17" presetID="22" presetClass="entr" presetSubtype="1" fill="hold"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wipe(up)">
                                      <p:cBhvr>
                                        <p:cTn id="19" dur="500"/>
                                        <p:tgtEl>
                                          <p:spTgt spid="3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left)">
                                      <p:cBhvr>
                                        <p:cTn id="28" dur="500"/>
                                        <p:tgtEl>
                                          <p:spTgt spid="30"/>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left)">
                                      <p:cBhvr>
                                        <p:cTn id="33" dur="500"/>
                                        <p:tgtEl>
                                          <p:spTgt spid="16"/>
                                        </p:tgtEl>
                                      </p:cBhvr>
                                    </p:animEffect>
                                  </p:childTnLst>
                                </p:cTn>
                              </p:par>
                            </p:childTnLst>
                          </p:cTn>
                        </p:par>
                        <p:par>
                          <p:cTn id="34" fill="hold">
                            <p:stCondLst>
                              <p:cond delay="500"/>
                            </p:stCondLst>
                            <p:childTnLst>
                              <p:par>
                                <p:cTn id="35" presetID="22" presetClass="entr" presetSubtype="8"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wipe(left)">
                                      <p:cBhvr>
                                        <p:cTn id="37" dur="500"/>
                                        <p:tgtEl>
                                          <p:spTgt spid="13"/>
                                        </p:tgtEl>
                                      </p:cBhvr>
                                    </p:animEffect>
                                  </p:childTnLst>
                                </p:cTn>
                              </p:par>
                              <p:par>
                                <p:cTn id="38" presetID="2" presetClass="entr" presetSubtype="8" fill="hold" grpId="0" nodeType="withEffect">
                                  <p:stCondLst>
                                    <p:cond delay="500"/>
                                  </p:stCondLst>
                                  <p:childTnLst>
                                    <p:set>
                                      <p:cBhvr>
                                        <p:cTn id="39" dur="1" fill="hold">
                                          <p:stCondLst>
                                            <p:cond delay="0"/>
                                          </p:stCondLst>
                                        </p:cTn>
                                        <p:tgtEl>
                                          <p:spTgt spid="37"/>
                                        </p:tgtEl>
                                        <p:attrNameLst>
                                          <p:attrName>style.visibility</p:attrName>
                                        </p:attrNameLst>
                                      </p:cBhvr>
                                      <p:to>
                                        <p:strVal val="visible"/>
                                      </p:to>
                                    </p:set>
                                    <p:anim calcmode="lin" valueType="num">
                                      <p:cBhvr additive="base">
                                        <p:cTn id="40" dur="500" fill="hold"/>
                                        <p:tgtEl>
                                          <p:spTgt spid="37"/>
                                        </p:tgtEl>
                                        <p:attrNameLst>
                                          <p:attrName>ppt_x</p:attrName>
                                        </p:attrNameLst>
                                      </p:cBhvr>
                                      <p:tavLst>
                                        <p:tav tm="0">
                                          <p:val>
                                            <p:strVal val="0-#ppt_w/2"/>
                                          </p:val>
                                        </p:tav>
                                        <p:tav tm="100000">
                                          <p:val>
                                            <p:strVal val="#ppt_x"/>
                                          </p:val>
                                        </p:tav>
                                      </p:tavLst>
                                    </p:anim>
                                    <p:anim calcmode="lin" valueType="num">
                                      <p:cBhvr additive="base">
                                        <p:cTn id="41" dur="500" fill="hold"/>
                                        <p:tgtEl>
                                          <p:spTgt spid="37"/>
                                        </p:tgtEl>
                                        <p:attrNameLst>
                                          <p:attrName>ppt_y</p:attrName>
                                        </p:attrNameLst>
                                      </p:cBhvr>
                                      <p:tavLst>
                                        <p:tav tm="0">
                                          <p:val>
                                            <p:strVal val="#ppt_y"/>
                                          </p:val>
                                        </p:tav>
                                        <p:tav tm="100000">
                                          <p:val>
                                            <p:strVal val="#ppt_y"/>
                                          </p:val>
                                        </p:tav>
                                      </p:tavLst>
                                    </p:anim>
                                  </p:childTnLst>
                                </p:cTn>
                              </p:par>
                              <p:par>
                                <p:cTn id="42" presetID="22" presetClass="entr" presetSubtype="1" fill="hold" nodeType="withEffect">
                                  <p:stCondLst>
                                    <p:cond delay="500"/>
                                  </p:stCondLst>
                                  <p:childTnLst>
                                    <p:set>
                                      <p:cBhvr>
                                        <p:cTn id="43" dur="1" fill="hold">
                                          <p:stCondLst>
                                            <p:cond delay="0"/>
                                          </p:stCondLst>
                                        </p:cTn>
                                        <p:tgtEl>
                                          <p:spTgt spid="31"/>
                                        </p:tgtEl>
                                        <p:attrNameLst>
                                          <p:attrName>style.visibility</p:attrName>
                                        </p:attrNameLst>
                                      </p:cBhvr>
                                      <p:to>
                                        <p:strVal val="visible"/>
                                      </p:to>
                                    </p:set>
                                    <p:animEffect transition="in" filter="wipe(up)">
                                      <p:cBhvr>
                                        <p:cTn id="44" dur="500"/>
                                        <p:tgtEl>
                                          <p:spTgt spid="31"/>
                                        </p:tgtEl>
                                      </p:cBhvr>
                                    </p:animEffect>
                                  </p:childTnLst>
                                </p:cTn>
                              </p:par>
                              <p:par>
                                <p:cTn id="45" presetID="2" presetClass="entr" presetSubtype="2" fill="hold" grpId="0" nodeType="withEffect">
                                  <p:stCondLst>
                                    <p:cond delay="500"/>
                                  </p:stCondLst>
                                  <p:childTnLst>
                                    <p:set>
                                      <p:cBhvr>
                                        <p:cTn id="46" dur="1" fill="hold">
                                          <p:stCondLst>
                                            <p:cond delay="0"/>
                                          </p:stCondLst>
                                        </p:cTn>
                                        <p:tgtEl>
                                          <p:spTgt spid="40"/>
                                        </p:tgtEl>
                                        <p:attrNameLst>
                                          <p:attrName>style.visibility</p:attrName>
                                        </p:attrNameLst>
                                      </p:cBhvr>
                                      <p:to>
                                        <p:strVal val="visible"/>
                                      </p:to>
                                    </p:set>
                                    <p:anim calcmode="lin" valueType="num">
                                      <p:cBhvr additive="base">
                                        <p:cTn id="47" dur="500" fill="hold"/>
                                        <p:tgtEl>
                                          <p:spTgt spid="40"/>
                                        </p:tgtEl>
                                        <p:attrNameLst>
                                          <p:attrName>ppt_x</p:attrName>
                                        </p:attrNameLst>
                                      </p:cBhvr>
                                      <p:tavLst>
                                        <p:tav tm="0">
                                          <p:val>
                                            <p:strVal val="1+#ppt_w/2"/>
                                          </p:val>
                                        </p:tav>
                                        <p:tav tm="100000">
                                          <p:val>
                                            <p:strVal val="#ppt_x"/>
                                          </p:val>
                                        </p:tav>
                                      </p:tavLst>
                                    </p:anim>
                                    <p:anim calcmode="lin" valueType="num">
                                      <p:cBhvr additive="base">
                                        <p:cTn id="48" dur="500" fill="hold"/>
                                        <p:tgtEl>
                                          <p:spTgt spid="40"/>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left)">
                                      <p:cBhvr>
                                        <p:cTn id="53" dur="500"/>
                                        <p:tgtEl>
                                          <p:spTgt spid="12"/>
                                        </p:tgtEl>
                                      </p:cBhvr>
                                    </p:animEffect>
                                  </p:childTnLst>
                                </p:cTn>
                              </p:par>
                            </p:childTnLst>
                          </p:cTn>
                        </p:par>
                        <p:par>
                          <p:cTn id="54" fill="hold">
                            <p:stCondLst>
                              <p:cond delay="500"/>
                            </p:stCondLst>
                            <p:childTnLst>
                              <p:par>
                                <p:cTn id="55" presetID="22" presetClass="entr" presetSubtype="8" fill="hold" grpId="0"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left)">
                                      <p:cBhvr>
                                        <p:cTn id="57" dur="500"/>
                                        <p:tgtEl>
                                          <p:spTgt spid="14"/>
                                        </p:tgtEl>
                                      </p:cBhvr>
                                    </p:animEffect>
                                  </p:childTnLst>
                                </p:cTn>
                              </p:par>
                              <p:par>
                                <p:cTn id="58" presetID="22" presetClass="entr" presetSubtype="8" fill="hold" grpId="0" nodeType="withEffect">
                                  <p:stCondLst>
                                    <p:cond delay="25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par>
                                <p:cTn id="61" presetID="2" presetClass="entr" presetSubtype="8"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anim calcmode="lin" valueType="num">
                                      <p:cBhvr additive="base">
                                        <p:cTn id="63" dur="500" fill="hold"/>
                                        <p:tgtEl>
                                          <p:spTgt spid="38"/>
                                        </p:tgtEl>
                                        <p:attrNameLst>
                                          <p:attrName>ppt_x</p:attrName>
                                        </p:attrNameLst>
                                      </p:cBhvr>
                                      <p:tavLst>
                                        <p:tav tm="0">
                                          <p:val>
                                            <p:strVal val="0-#ppt_w/2"/>
                                          </p:val>
                                        </p:tav>
                                        <p:tav tm="100000">
                                          <p:val>
                                            <p:strVal val="#ppt_x"/>
                                          </p:val>
                                        </p:tav>
                                      </p:tavLst>
                                    </p:anim>
                                    <p:anim calcmode="lin" valueType="num">
                                      <p:cBhvr additive="base">
                                        <p:cTn id="64" dur="500" fill="hold"/>
                                        <p:tgtEl>
                                          <p:spTgt spid="38"/>
                                        </p:tgtEl>
                                        <p:attrNameLst>
                                          <p:attrName>ppt_y</p:attrName>
                                        </p:attrNameLst>
                                      </p:cBhvr>
                                      <p:tavLst>
                                        <p:tav tm="0">
                                          <p:val>
                                            <p:strVal val="#ppt_y"/>
                                          </p:val>
                                        </p:tav>
                                        <p:tav tm="100000">
                                          <p:val>
                                            <p:strVal val="#ppt_y"/>
                                          </p:val>
                                        </p:tav>
                                      </p:tavLst>
                                    </p:anim>
                                  </p:childTnLst>
                                </p:cTn>
                              </p:par>
                              <p:par>
                                <p:cTn id="65" presetID="22" presetClass="entr" presetSubtype="1" fill="hold" nodeType="with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up)">
                                      <p:cBhvr>
                                        <p:cTn id="67" dur="500"/>
                                        <p:tgtEl>
                                          <p:spTgt spid="33"/>
                                        </p:tgtEl>
                                      </p:cBhvr>
                                    </p:animEffect>
                                  </p:childTnLst>
                                </p:cTn>
                              </p:par>
                              <p:par>
                                <p:cTn id="68" presetID="2" presetClass="entr" presetSubtype="2"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 calcmode="lin" valueType="num">
                                      <p:cBhvr additive="base">
                                        <p:cTn id="70" dur="500" fill="hold"/>
                                        <p:tgtEl>
                                          <p:spTgt spid="41"/>
                                        </p:tgtEl>
                                        <p:attrNameLst>
                                          <p:attrName>ppt_x</p:attrName>
                                        </p:attrNameLst>
                                      </p:cBhvr>
                                      <p:tavLst>
                                        <p:tav tm="0">
                                          <p:val>
                                            <p:strVal val="1+#ppt_w/2"/>
                                          </p:val>
                                        </p:tav>
                                        <p:tav tm="100000">
                                          <p:val>
                                            <p:strVal val="#ppt_x"/>
                                          </p:val>
                                        </p:tav>
                                      </p:tavLst>
                                    </p:anim>
                                    <p:anim calcmode="lin" valueType="num">
                                      <p:cBhvr additive="base">
                                        <p:cTn id="71" dur="500" fill="hold"/>
                                        <p:tgtEl>
                                          <p:spTgt spid="41"/>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20"/>
                                        </p:tgtEl>
                                        <p:attrNameLst>
                                          <p:attrName>style.visibility</p:attrName>
                                        </p:attrNameLst>
                                      </p:cBhvr>
                                      <p:to>
                                        <p:strVal val="visible"/>
                                      </p:to>
                                    </p:set>
                                    <p:animEffect transition="in" filter="wipe(left)">
                                      <p:cBhvr>
                                        <p:cTn id="76" dur="500"/>
                                        <p:tgtEl>
                                          <p:spTgt spid="20"/>
                                        </p:tgtEl>
                                      </p:cBhvr>
                                    </p:animEffect>
                                  </p:childTnLst>
                                </p:cTn>
                              </p:par>
                            </p:childTnLst>
                          </p:cTn>
                        </p:par>
                        <p:par>
                          <p:cTn id="77" fill="hold">
                            <p:stCondLst>
                              <p:cond delay="500"/>
                            </p:stCondLst>
                            <p:childTnLst>
                              <p:par>
                                <p:cTn id="78" presetID="22" presetClass="entr" presetSubtype="8" fill="hold" grpId="0" nodeType="afterEffect">
                                  <p:stCondLst>
                                    <p:cond delay="0"/>
                                  </p:stCondLst>
                                  <p:childTnLst>
                                    <p:set>
                                      <p:cBhvr>
                                        <p:cTn id="79" dur="1" fill="hold">
                                          <p:stCondLst>
                                            <p:cond delay="0"/>
                                          </p:stCondLst>
                                        </p:cTn>
                                        <p:tgtEl>
                                          <p:spTgt spid="18"/>
                                        </p:tgtEl>
                                        <p:attrNameLst>
                                          <p:attrName>style.visibility</p:attrName>
                                        </p:attrNameLst>
                                      </p:cBhvr>
                                      <p:to>
                                        <p:strVal val="visible"/>
                                      </p:to>
                                    </p:set>
                                    <p:animEffect transition="in" filter="wipe(left)">
                                      <p:cBhvr>
                                        <p:cTn id="80" dur="500"/>
                                        <p:tgtEl>
                                          <p:spTgt spid="18"/>
                                        </p:tgtEl>
                                      </p:cBhvr>
                                    </p:animEffect>
                                  </p:childTnLst>
                                </p:cTn>
                              </p:par>
                            </p:childTnLst>
                          </p:cTn>
                        </p:par>
                        <p:par>
                          <p:cTn id="81" fill="hold">
                            <p:stCondLst>
                              <p:cond delay="1000"/>
                            </p:stCondLst>
                            <p:childTnLst>
                              <p:par>
                                <p:cTn id="82" presetID="22" presetClass="entr" presetSubtype="8" fill="hold" grpId="0" nodeType="afterEffect">
                                  <p:stCondLst>
                                    <p:cond delay="0"/>
                                  </p:stCondLst>
                                  <p:childTnLst>
                                    <p:set>
                                      <p:cBhvr>
                                        <p:cTn id="83" dur="1" fill="hold">
                                          <p:stCondLst>
                                            <p:cond delay="0"/>
                                          </p:stCondLst>
                                        </p:cTn>
                                        <p:tgtEl>
                                          <p:spTgt spid="15"/>
                                        </p:tgtEl>
                                        <p:attrNameLst>
                                          <p:attrName>style.visibility</p:attrName>
                                        </p:attrNameLst>
                                      </p:cBhvr>
                                      <p:to>
                                        <p:strVal val="visible"/>
                                      </p:to>
                                    </p:set>
                                    <p:animEffect transition="in" filter="wipe(left)">
                                      <p:cBhvr>
                                        <p:cTn id="84" dur="500"/>
                                        <p:tgtEl>
                                          <p:spTgt spid="15"/>
                                        </p:tgtEl>
                                      </p:cBhvr>
                                    </p:animEffect>
                                  </p:childTnLst>
                                </p:cTn>
                              </p:par>
                            </p:childTnLst>
                          </p:cTn>
                        </p:par>
                        <p:par>
                          <p:cTn id="85" fill="hold">
                            <p:stCondLst>
                              <p:cond delay="1500"/>
                            </p:stCondLst>
                            <p:childTnLst>
                              <p:par>
                                <p:cTn id="86" presetID="22" presetClass="entr" presetSubtype="1" fill="hold" nodeType="afterEffect">
                                  <p:stCondLst>
                                    <p:cond delay="0"/>
                                  </p:stCondLst>
                                  <p:childTnLst>
                                    <p:set>
                                      <p:cBhvr>
                                        <p:cTn id="87" dur="1" fill="hold">
                                          <p:stCondLst>
                                            <p:cond delay="0"/>
                                          </p:stCondLst>
                                        </p:cTn>
                                        <p:tgtEl>
                                          <p:spTgt spid="21"/>
                                        </p:tgtEl>
                                        <p:attrNameLst>
                                          <p:attrName>style.visibility</p:attrName>
                                        </p:attrNameLst>
                                      </p:cBhvr>
                                      <p:to>
                                        <p:strVal val="visible"/>
                                      </p:to>
                                    </p:set>
                                    <p:animEffect transition="in" filter="wipe(up)">
                                      <p:cBhvr>
                                        <p:cTn id="88" dur="500"/>
                                        <p:tgtEl>
                                          <p:spTgt spid="21"/>
                                        </p:tgtEl>
                                      </p:cBhvr>
                                    </p:animEffect>
                                  </p:childTnLst>
                                </p:cTn>
                              </p:par>
                            </p:childTnLst>
                          </p:cTn>
                        </p:par>
                        <p:par>
                          <p:cTn id="89" fill="hold">
                            <p:stCondLst>
                              <p:cond delay="2000"/>
                            </p:stCondLst>
                            <p:childTnLst>
                              <p:par>
                                <p:cTn id="90" presetID="22" presetClass="entr" presetSubtype="8" fill="hold" nodeType="afterEffect">
                                  <p:stCondLst>
                                    <p:cond delay="0"/>
                                  </p:stCondLst>
                                  <p:childTnLst>
                                    <p:set>
                                      <p:cBhvr>
                                        <p:cTn id="91" dur="1" fill="hold">
                                          <p:stCondLst>
                                            <p:cond delay="0"/>
                                          </p:stCondLst>
                                        </p:cTn>
                                        <p:tgtEl>
                                          <p:spTgt spid="19"/>
                                        </p:tgtEl>
                                        <p:attrNameLst>
                                          <p:attrName>style.visibility</p:attrName>
                                        </p:attrNameLst>
                                      </p:cBhvr>
                                      <p:to>
                                        <p:strVal val="visible"/>
                                      </p:to>
                                    </p:set>
                                    <p:animEffect transition="in" filter="wipe(left)">
                                      <p:cBhvr>
                                        <p:cTn id="92" dur="500"/>
                                        <p:tgtEl>
                                          <p:spTgt spid="19"/>
                                        </p:tgtEl>
                                      </p:cBhvr>
                                    </p:animEffect>
                                  </p:childTnLst>
                                </p:cTn>
                              </p:par>
                              <p:par>
                                <p:cTn id="93" presetID="2" presetClass="entr" presetSubtype="8" fill="hold" grpId="0" nodeType="withEffect">
                                  <p:stCondLst>
                                    <p:cond delay="0"/>
                                  </p:stCondLst>
                                  <p:childTnLst>
                                    <p:set>
                                      <p:cBhvr>
                                        <p:cTn id="94" dur="1" fill="hold">
                                          <p:stCondLst>
                                            <p:cond delay="0"/>
                                          </p:stCondLst>
                                        </p:cTn>
                                        <p:tgtEl>
                                          <p:spTgt spid="39"/>
                                        </p:tgtEl>
                                        <p:attrNameLst>
                                          <p:attrName>style.visibility</p:attrName>
                                        </p:attrNameLst>
                                      </p:cBhvr>
                                      <p:to>
                                        <p:strVal val="visible"/>
                                      </p:to>
                                    </p:set>
                                    <p:anim calcmode="lin" valueType="num">
                                      <p:cBhvr additive="base">
                                        <p:cTn id="95" dur="500" fill="hold"/>
                                        <p:tgtEl>
                                          <p:spTgt spid="39"/>
                                        </p:tgtEl>
                                        <p:attrNameLst>
                                          <p:attrName>ppt_x</p:attrName>
                                        </p:attrNameLst>
                                      </p:cBhvr>
                                      <p:tavLst>
                                        <p:tav tm="0">
                                          <p:val>
                                            <p:strVal val="0-#ppt_w/2"/>
                                          </p:val>
                                        </p:tav>
                                        <p:tav tm="100000">
                                          <p:val>
                                            <p:strVal val="#ppt_x"/>
                                          </p:val>
                                        </p:tav>
                                      </p:tavLst>
                                    </p:anim>
                                    <p:anim calcmode="lin" valueType="num">
                                      <p:cBhvr additive="base">
                                        <p:cTn id="96" dur="500" fill="hold"/>
                                        <p:tgtEl>
                                          <p:spTgt spid="39"/>
                                        </p:tgtEl>
                                        <p:attrNameLst>
                                          <p:attrName>ppt_y</p:attrName>
                                        </p:attrNameLst>
                                      </p:cBhvr>
                                      <p:tavLst>
                                        <p:tav tm="0">
                                          <p:val>
                                            <p:strVal val="#ppt_y"/>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42"/>
                                        </p:tgtEl>
                                        <p:attrNameLst>
                                          <p:attrName>style.visibility</p:attrName>
                                        </p:attrNameLst>
                                      </p:cBhvr>
                                      <p:to>
                                        <p:strVal val="visible"/>
                                      </p:to>
                                    </p:set>
                                    <p:anim calcmode="lin" valueType="num">
                                      <p:cBhvr additive="base">
                                        <p:cTn id="99" dur="500" fill="hold"/>
                                        <p:tgtEl>
                                          <p:spTgt spid="42"/>
                                        </p:tgtEl>
                                        <p:attrNameLst>
                                          <p:attrName>ppt_x</p:attrName>
                                        </p:attrNameLst>
                                      </p:cBhvr>
                                      <p:tavLst>
                                        <p:tav tm="0">
                                          <p:val>
                                            <p:strVal val="#ppt_x"/>
                                          </p:val>
                                        </p:tav>
                                        <p:tav tm="100000">
                                          <p:val>
                                            <p:strVal val="#ppt_x"/>
                                          </p:val>
                                        </p:tav>
                                      </p:tavLst>
                                    </p:anim>
                                    <p:anim calcmode="lin" valueType="num">
                                      <p:cBhvr additive="base">
                                        <p:cTn id="100"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animBg="1"/>
      <p:bldP spid="20" grpId="0" animBg="1"/>
      <p:bldP spid="30" grpId="0" animBg="1"/>
      <p:bldP spid="34" grpId="0" animBg="1"/>
      <p:bldP spid="35" grpId="0" animBg="1"/>
      <p:bldP spid="36" grpId="0"/>
      <p:bldP spid="37" grpId="0"/>
      <p:bldP spid="38" grpId="0"/>
      <p:bldP spid="39" grpId="0"/>
      <p:bldP spid="40" grpId="0"/>
      <p:bldP spid="41" grpId="0"/>
      <p:bldP spid="4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ctrTitle"/>
          </p:nvPr>
        </p:nvSpPr>
        <p:spPr/>
        <p:txBody>
          <a:bodyPr/>
          <a:lstStyle/>
          <a:p>
            <a:r>
              <a:rPr lang="en-US" dirty="0"/>
              <a:t>Our Product</a:t>
            </a:r>
          </a:p>
        </p:txBody>
      </p:sp>
    </p:spTree>
    <p:extLst>
      <p:ext uri="{BB962C8B-B14F-4D97-AF65-F5344CB8AC3E}">
        <p14:creationId xmlns:p14="http://schemas.microsoft.com/office/powerpoint/2010/main" val="1596260694"/>
      </p:ext>
    </p:extLst>
  </p:cSld>
  <p:clrMapOvr>
    <a:masterClrMapping/>
  </p:clrMapOvr>
  <mc:AlternateContent xmlns:mc="http://schemas.openxmlformats.org/markup-compatibility/2006" xmlns:p14="http://schemas.microsoft.com/office/powerpoint/2010/main">
    <mc:Choice Requires="p14">
      <p:transition spd="slow" p14:dur="1250" advTm="2384">
        <p14:flip dir="r"/>
      </p:transition>
    </mc:Choice>
    <mc:Fallback xmlns="">
      <p:transition spd="slow" advTm="2384">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u="sng" dirty="0">
                <a:effectLst>
                  <a:outerShdw blurRad="38100" dist="38100" dir="2700000" algn="tl">
                    <a:srgbClr val="000000">
                      <a:alpha val="43137"/>
                    </a:srgbClr>
                  </a:outerShdw>
                </a:effectLst>
              </a:rPr>
              <a:t>Project Description:</a:t>
            </a:r>
            <a:endParaRPr lang="en-IN" b="1" u="sng"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p:txBody>
          <a:bodyPr>
            <a:normAutofit fontScale="77500" lnSpcReduction="20000"/>
          </a:bodyPr>
          <a:lstStyle/>
          <a:p>
            <a:pPr rtl="0">
              <a:spcBef>
                <a:spcPts val="0"/>
              </a:spcBef>
              <a:spcAft>
                <a:spcPts val="0"/>
              </a:spcAft>
            </a:pPr>
            <a:r>
              <a:rPr lang="en-GB" sz="4400" dirty="0"/>
              <a:t>Travel Buddy is an application that helps users efficiently plan their trips. It leverages location APIs and weather data to provide accurate information about chosen destinations. Furthermore, the app enables users to create customized itineraries, ensuring a unique and memorable travel experience.</a:t>
            </a:r>
          </a:p>
          <a:p>
            <a:pPr rtl="0">
              <a:spcBef>
                <a:spcPts val="0"/>
              </a:spcBef>
              <a:spcAft>
                <a:spcPts val="0"/>
              </a:spcAft>
            </a:pPr>
            <a:br>
              <a:rPr lang="en-GB" sz="4400" dirty="0"/>
            </a:br>
            <a:r>
              <a:rPr lang="en-GB" sz="4400" dirty="0"/>
              <a:t>User:</a:t>
            </a:r>
          </a:p>
          <a:p>
            <a:pPr rtl="0" fontAlgn="base">
              <a:spcBef>
                <a:spcPts val="0"/>
              </a:spcBef>
              <a:spcAft>
                <a:spcPts val="0"/>
              </a:spcAft>
              <a:buFont typeface="Arial" panose="020B0604020202020204" pitchFamily="34" charset="0"/>
              <a:buChar char="•"/>
            </a:pPr>
            <a:r>
              <a:rPr lang="en-GB" sz="4400" dirty="0"/>
              <a:t>For people on a holiday or work trip in a city</a:t>
            </a:r>
          </a:p>
          <a:p>
            <a:pPr rtl="0" fontAlgn="base">
              <a:spcBef>
                <a:spcPts val="0"/>
              </a:spcBef>
              <a:spcAft>
                <a:spcPts val="0"/>
              </a:spcAft>
              <a:buFont typeface="Arial" panose="020B0604020202020204" pitchFamily="34" charset="0"/>
              <a:buChar char="•"/>
            </a:pPr>
            <a:r>
              <a:rPr lang="en-GB" sz="4400" dirty="0"/>
              <a:t>For people who want to research and store their itinerary in one simple place</a:t>
            </a:r>
          </a:p>
          <a:p>
            <a:pPr rtl="0">
              <a:spcBef>
                <a:spcPts val="0"/>
              </a:spcBef>
              <a:spcAft>
                <a:spcPts val="0"/>
              </a:spcAft>
            </a:pPr>
            <a:br>
              <a:rPr lang="en-GB" sz="4400" dirty="0"/>
            </a:br>
            <a:r>
              <a:rPr lang="en-GB" sz="4400" dirty="0"/>
              <a:t>User Stories:</a:t>
            </a:r>
          </a:p>
          <a:p>
            <a:pPr rtl="0">
              <a:spcBef>
                <a:spcPts val="0"/>
              </a:spcBef>
              <a:spcAft>
                <a:spcPts val="0"/>
              </a:spcAft>
            </a:pPr>
            <a:r>
              <a:rPr lang="en-GB" sz="4400" dirty="0"/>
              <a:t>1. As a user, I want to search for destinations to get information about attractions, weather, activities and transport options for my city trip.</a:t>
            </a:r>
          </a:p>
          <a:p>
            <a:pPr rtl="0">
              <a:spcBef>
                <a:spcPts val="0"/>
              </a:spcBef>
              <a:spcAft>
                <a:spcPts val="0"/>
              </a:spcAft>
            </a:pPr>
            <a:r>
              <a:rPr lang="en-GB" sz="4400" dirty="0"/>
              <a:t>2. As a user, I want to receive up-to-date weather forecasts for the selected destinations.</a:t>
            </a:r>
          </a:p>
          <a:p>
            <a:pPr rtl="0">
              <a:spcBef>
                <a:spcPts val="0"/>
              </a:spcBef>
              <a:spcAft>
                <a:spcPts val="0"/>
              </a:spcAft>
            </a:pPr>
            <a:r>
              <a:rPr lang="en-GB" sz="4400" dirty="0"/>
              <a:t>3. As a user, I wish to be able to convert my budget to the local currency.</a:t>
            </a:r>
          </a:p>
          <a:p>
            <a:pPr rtl="0">
              <a:spcBef>
                <a:spcPts val="0"/>
              </a:spcBef>
              <a:spcAft>
                <a:spcPts val="0"/>
              </a:spcAft>
            </a:pPr>
            <a:r>
              <a:rPr lang="en-GB" sz="4400" dirty="0"/>
              <a:t>4. As a user, I want to save points of interest in a personalized itinerary for my trip.</a:t>
            </a:r>
          </a:p>
        </p:txBody>
      </p:sp>
    </p:spTree>
    <p:extLst>
      <p:ext uri="{BB962C8B-B14F-4D97-AF65-F5344CB8AC3E}">
        <p14:creationId xmlns:p14="http://schemas.microsoft.com/office/powerpoint/2010/main" val="1439645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タイトル 10"/>
          <p:cNvSpPr>
            <a:spLocks noGrp="1"/>
          </p:cNvSpPr>
          <p:nvPr>
            <p:ph type="title"/>
          </p:nvPr>
        </p:nvSpPr>
        <p:spPr/>
        <p:txBody>
          <a:bodyPr>
            <a:noAutofit/>
          </a:bodyPr>
          <a:lstStyle/>
          <a:p>
            <a:r>
              <a:rPr lang="en-IN" sz="8000" u="sng" dirty="0">
                <a:effectLst>
                  <a:outerShdw blurRad="38100" dist="38100" dir="2700000" algn="tl">
                    <a:srgbClr val="000000">
                      <a:alpha val="43137"/>
                    </a:srgbClr>
                  </a:outerShdw>
                </a:effectLst>
              </a:rPr>
              <a:t>Planning</a:t>
            </a:r>
            <a:endParaRPr lang="en-US" sz="8000" dirty="0"/>
          </a:p>
        </p:txBody>
      </p:sp>
      <p:sp>
        <p:nvSpPr>
          <p:cNvPr id="3" name="フッター プレースホルダー 2"/>
          <p:cNvSpPr>
            <a:spLocks noGrp="1"/>
          </p:cNvSpPr>
          <p:nvPr>
            <p:ph type="ftr" sz="quarter" idx="11"/>
          </p:nvPr>
        </p:nvSpPr>
        <p:spPr/>
        <p:txBody>
          <a:bodyPr/>
          <a:lstStyle/>
          <a:p>
            <a:pPr>
              <a:lnSpc>
                <a:spcPct val="90000"/>
              </a:lnSpc>
            </a:pPr>
            <a:r>
              <a:rPr lang="en-US" b="1" dirty="0">
                <a:solidFill>
                  <a:schemeClr val="accent1"/>
                </a:solidFill>
              </a:rPr>
              <a:t>TRAVEL BUDDY</a:t>
            </a:r>
          </a:p>
        </p:txBody>
      </p:sp>
      <p:sp>
        <p:nvSpPr>
          <p:cNvPr id="4" name="スライド番号プレースホルダー 3"/>
          <p:cNvSpPr>
            <a:spLocks noGrp="1"/>
          </p:cNvSpPr>
          <p:nvPr>
            <p:ph type="sldNum" sz="quarter" idx="12"/>
          </p:nvPr>
        </p:nvSpPr>
        <p:spPr/>
        <p:txBody>
          <a:bodyPr/>
          <a:lstStyle/>
          <a:p>
            <a:r>
              <a:rPr lang="en-US"/>
              <a:t> </a:t>
            </a:r>
            <a:r>
              <a:rPr lang="en-US">
                <a:latin typeface="+mj-lt"/>
              </a:rPr>
              <a:t>SLIDE </a:t>
            </a:r>
            <a:fld id="{511F482C-44AA-46E6-BA1A-E4C16BAF3A94}" type="slidenum">
              <a:rPr lang="en-US" sz="7200" smtClean="0">
                <a:latin typeface="+mj-lt"/>
              </a:rPr>
              <a:pPr/>
              <a:t>9</a:t>
            </a:fld>
            <a:endParaRPr lang="en-US" sz="7200" dirty="0">
              <a:latin typeface="+mj-lt"/>
            </a:endParaRPr>
          </a:p>
        </p:txBody>
      </p:sp>
      <p:sp>
        <p:nvSpPr>
          <p:cNvPr id="13" name="テキスト プレースホルダー 12"/>
          <p:cNvSpPr>
            <a:spLocks noGrp="1"/>
          </p:cNvSpPr>
          <p:nvPr>
            <p:ph type="body" sz="quarter" idx="15"/>
          </p:nvPr>
        </p:nvSpPr>
        <p:spPr/>
        <p:txBody>
          <a:bodyPr>
            <a:noAutofit/>
          </a:bodyPr>
          <a:lstStyle/>
          <a:p>
            <a:r>
              <a:rPr lang="en-GB" b="1" dirty="0"/>
              <a:t>User-Centric Design</a:t>
            </a:r>
            <a:r>
              <a:rPr lang="en-GB" dirty="0"/>
              <a:t>: Our planning started with creating comprehensive wireframes using tools like Figma. We envisioned the user experience from start to finish, ensuring that every feature serves the needs of our </a:t>
            </a:r>
            <a:r>
              <a:rPr lang="en-GB" dirty="0" err="1"/>
              <a:t>travelers</a:t>
            </a:r>
            <a:r>
              <a:rPr lang="en-GB" dirty="0"/>
              <a:t>.</a:t>
            </a:r>
            <a:endParaRPr lang="en-US" dirty="0"/>
          </a:p>
        </p:txBody>
      </p:sp>
      <p:sp>
        <p:nvSpPr>
          <p:cNvPr id="15" name="テキスト プレースホルダー 14"/>
          <p:cNvSpPr>
            <a:spLocks noGrp="1"/>
          </p:cNvSpPr>
          <p:nvPr>
            <p:ph type="body" sz="quarter" idx="20"/>
          </p:nvPr>
        </p:nvSpPr>
        <p:spPr/>
        <p:txBody>
          <a:bodyPr>
            <a:noAutofit/>
          </a:bodyPr>
          <a:lstStyle/>
          <a:p>
            <a:r>
              <a:rPr lang="en-GB" b="1" dirty="0"/>
              <a:t>Task Management</a:t>
            </a:r>
            <a:r>
              <a:rPr lang="en-GB" dirty="0"/>
              <a:t>: To keep things organized, we utilized Trello as our digital planning board. We listed tasks, assigned responsibilities, and tracked progress in a dynamic environment accessible to the entire team.</a:t>
            </a:r>
            <a:endParaRPr lang="en-US" dirty="0"/>
          </a:p>
        </p:txBody>
      </p:sp>
      <p:sp>
        <p:nvSpPr>
          <p:cNvPr id="16" name="テキスト プレースホルダー 15"/>
          <p:cNvSpPr>
            <a:spLocks noGrp="1"/>
          </p:cNvSpPr>
          <p:nvPr>
            <p:ph type="body" sz="quarter" idx="21"/>
          </p:nvPr>
        </p:nvSpPr>
        <p:spPr/>
        <p:txBody>
          <a:bodyPr>
            <a:noAutofit/>
          </a:bodyPr>
          <a:lstStyle/>
          <a:p>
            <a:r>
              <a:rPr lang="en-GB" b="1" dirty="0"/>
              <a:t>Feature Prioritization</a:t>
            </a:r>
            <a:r>
              <a:rPr lang="en-GB" dirty="0"/>
              <a:t>: With the plethora of exciting ideas, we applied a strategic approach by prioritizing features that add the most value. We weighed functionality against development effort to ensure a balanced and effective user experience.</a:t>
            </a:r>
            <a:endParaRPr lang="en-US" dirty="0"/>
          </a:p>
        </p:txBody>
      </p:sp>
      <p:sp>
        <p:nvSpPr>
          <p:cNvPr id="17" name="テキスト プレースホルダー 16"/>
          <p:cNvSpPr>
            <a:spLocks noGrp="1"/>
          </p:cNvSpPr>
          <p:nvPr>
            <p:ph type="body" sz="quarter" idx="22"/>
          </p:nvPr>
        </p:nvSpPr>
        <p:spPr/>
        <p:txBody>
          <a:bodyPr>
            <a:noAutofit/>
          </a:bodyPr>
          <a:lstStyle/>
          <a:p>
            <a:r>
              <a:rPr lang="en-GB" b="1" dirty="0"/>
              <a:t>Resource Allocation</a:t>
            </a:r>
            <a:r>
              <a:rPr lang="en-GB" dirty="0"/>
              <a:t>: Planning also involved allocating resources efficiently. We assigned team members with the skills suited to each task, ensuring that expertise and enthusiasm aligned with project needs.</a:t>
            </a:r>
            <a:endParaRPr lang="en-US" dirty="0"/>
          </a:p>
        </p:txBody>
      </p:sp>
      <p:sp>
        <p:nvSpPr>
          <p:cNvPr id="18" name="テキスト プレースホルダー 17"/>
          <p:cNvSpPr>
            <a:spLocks noGrp="1"/>
          </p:cNvSpPr>
          <p:nvPr>
            <p:ph type="body" sz="quarter" idx="23"/>
          </p:nvPr>
        </p:nvSpPr>
        <p:spPr/>
        <p:txBody>
          <a:bodyPr>
            <a:noAutofit/>
          </a:bodyPr>
          <a:lstStyle/>
          <a:p>
            <a:r>
              <a:rPr lang="en-GB" b="1" dirty="0"/>
              <a:t>Agile Iterations</a:t>
            </a:r>
            <a:r>
              <a:rPr lang="en-GB" dirty="0"/>
              <a:t>: Recognizing that plans can evolve, we embraced agile methodologies. We conducted regular check-ins and feedback sessions to adapt to changes and incorporate user insights, ensuring our app meets real-world demands.</a:t>
            </a:r>
            <a:endParaRPr lang="en-US" dirty="0"/>
          </a:p>
        </p:txBody>
      </p:sp>
      <p:sp>
        <p:nvSpPr>
          <p:cNvPr id="19" name="テキスト プレースホルダー 18"/>
          <p:cNvSpPr>
            <a:spLocks noGrp="1"/>
          </p:cNvSpPr>
          <p:nvPr>
            <p:ph type="body" sz="quarter" idx="24"/>
          </p:nvPr>
        </p:nvSpPr>
        <p:spPr/>
        <p:txBody>
          <a:bodyPr>
            <a:noAutofit/>
          </a:bodyPr>
          <a:lstStyle/>
          <a:p>
            <a:r>
              <a:rPr lang="en-GB" b="1" dirty="0"/>
              <a:t>Testing and Validation</a:t>
            </a:r>
            <a:r>
              <a:rPr lang="en-GB" dirty="0"/>
              <a:t>: Planning didn't just end with development ideas; it extended to validating concepts. We engaged in user testing and feedback loops, allowing us to refine our ideas based on real user experiences and needs.</a:t>
            </a:r>
            <a:endParaRPr lang="en-US" dirty="0"/>
          </a:p>
        </p:txBody>
      </p:sp>
    </p:spTree>
    <p:extLst>
      <p:ext uri="{BB962C8B-B14F-4D97-AF65-F5344CB8AC3E}">
        <p14:creationId xmlns:p14="http://schemas.microsoft.com/office/powerpoint/2010/main" val="1494926788"/>
      </p:ext>
    </p:extLst>
  </p:cSld>
  <p:clrMapOvr>
    <a:masterClrMapping/>
  </p:clrMapOvr>
  <p:transition spd="slow" advTm="5624">
    <p:fade/>
  </p:transition>
</p:sld>
</file>

<file path=ppt/tags/tag1.xml><?xml version="1.0" encoding="utf-8"?>
<p:tagLst xmlns:a="http://schemas.openxmlformats.org/drawingml/2006/main" xmlns:r="http://schemas.openxmlformats.org/officeDocument/2006/relationships" xmlns:p="http://schemas.openxmlformats.org/presentationml/2006/main">
  <p:tag name="TIMING" val="|0.8|6.1|3.7|3.5|4|4.1"/>
</p:tagLst>
</file>

<file path=ppt/theme/theme1.xml><?xml version="1.0" encoding="utf-8"?>
<a:theme xmlns:a="http://schemas.openxmlformats.org/drawingml/2006/main" name="Betelgeuse Titles">
  <a:themeElements>
    <a:clrScheme name="Betelgeuse">
      <a:dk1>
        <a:srgbClr val="F2F2F2"/>
      </a:dk1>
      <a:lt1>
        <a:srgbClr val="F2F2F2"/>
      </a:lt1>
      <a:dk2>
        <a:srgbClr val="3F3F3F"/>
      </a:dk2>
      <a:lt2>
        <a:srgbClr val="3F3F3F"/>
      </a:lt2>
      <a:accent1>
        <a:srgbClr val="F2F2F2"/>
      </a:accent1>
      <a:accent2>
        <a:srgbClr val="ED7D31"/>
      </a:accent2>
      <a:accent3>
        <a:srgbClr val="A5A5A5"/>
      </a:accent3>
      <a:accent4>
        <a:srgbClr val="FFC000"/>
      </a:accent4>
      <a:accent5>
        <a:srgbClr val="4472C4"/>
      </a:accent5>
      <a:accent6>
        <a:srgbClr val="70AD47"/>
      </a:accent6>
      <a:hlink>
        <a:srgbClr val="F2F2F2"/>
      </a:hlink>
      <a:folHlink>
        <a:srgbClr val="B5B5B5"/>
      </a:folHlink>
    </a:clrScheme>
    <a:fontScheme name="Betelgeuse">
      <a:majorFont>
        <a:latin typeface="Aileron UltraLight"/>
        <a:ea typeface="Capella"/>
        <a:cs typeface=""/>
      </a:majorFont>
      <a:minorFont>
        <a:latin typeface="Aileron Light"/>
        <a:ea typeface="Capella Light"/>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etelgeuse Contents">
  <a:themeElements>
    <a:clrScheme name="Betelgeuse2">
      <a:dk1>
        <a:srgbClr val="1E2A26"/>
      </a:dk1>
      <a:lt1>
        <a:srgbClr val="1E2A26"/>
      </a:lt1>
      <a:dk2>
        <a:srgbClr val="1E2A26"/>
      </a:dk2>
      <a:lt2>
        <a:srgbClr val="1E2A26"/>
      </a:lt2>
      <a:accent1>
        <a:srgbClr val="C90B2F"/>
      </a:accent1>
      <a:accent2>
        <a:srgbClr val="C90B2F"/>
      </a:accent2>
      <a:accent3>
        <a:srgbClr val="A5A5A5"/>
      </a:accent3>
      <a:accent4>
        <a:srgbClr val="FFC000"/>
      </a:accent4>
      <a:accent5>
        <a:srgbClr val="4472C4"/>
      </a:accent5>
      <a:accent6>
        <a:srgbClr val="70AD47"/>
      </a:accent6>
      <a:hlink>
        <a:srgbClr val="0563C1"/>
      </a:hlink>
      <a:folHlink>
        <a:srgbClr val="954F72"/>
      </a:folHlink>
    </a:clrScheme>
    <a:fontScheme name="Betelgeuse">
      <a:majorFont>
        <a:latin typeface="Aileron UltraLight"/>
        <a:ea typeface="Capella"/>
        <a:cs typeface=""/>
      </a:majorFont>
      <a:minorFont>
        <a:latin typeface="Aileron Light"/>
        <a:ea typeface="Capella Light"/>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0">
              <a:schemeClr val="accent1"/>
            </a:gs>
            <a:gs pos="42000">
              <a:schemeClr val="accent1">
                <a:lumMod val="75000"/>
              </a:schemeClr>
            </a:gs>
            <a:gs pos="100000">
              <a:srgbClr val="FFFFFF"/>
            </a:gs>
          </a:gsLst>
          <a:lin ang="13500000" scaled="1"/>
          <a:tileRect/>
        </a:gradFill>
        <a:ln>
          <a:noFill/>
        </a:ln>
        <a:effectLst>
          <a:outerShdw blurRad="63500" sx="102000" sy="102000" algn="ctr" rotWithShape="0">
            <a:prstClr val="black">
              <a:alpha val="40000"/>
            </a:prstClr>
          </a:outerShdw>
        </a:effectLst>
      </a:spPr>
      <a:bodyPr wrap="none" rtlCol="0" anchor="ctr"/>
      <a:lstStyle>
        <a:defPPr algn="ctr">
          <a:defRPr dirty="0">
            <a:solidFill>
              <a:schemeClr val="bg1">
                <a:lumMod val="10000"/>
                <a:lumOff val="9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3254</TotalTime>
  <Words>1069</Words>
  <Application>Microsoft Office PowerPoint</Application>
  <PresentationFormat>Custom</PresentationFormat>
  <Paragraphs>101</Paragraphs>
  <Slides>17</Slides>
  <Notes>0</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17</vt:i4>
      </vt:variant>
    </vt:vector>
  </HeadingPairs>
  <TitlesOfParts>
    <vt:vector size="31" baseType="lpstr">
      <vt:lpstr>Microsoft JhengHei Light</vt:lpstr>
      <vt:lpstr>Agency FB</vt:lpstr>
      <vt:lpstr>Aileron Light</vt:lpstr>
      <vt:lpstr>Aileron Thin</vt:lpstr>
      <vt:lpstr>Aileron UltraLight</vt:lpstr>
      <vt:lpstr>Arial</vt:lpstr>
      <vt:lpstr>Calibri</vt:lpstr>
      <vt:lpstr>Century Gothic</vt:lpstr>
      <vt:lpstr>Palatino Linotype</vt:lpstr>
      <vt:lpstr>Slack-Lato</vt:lpstr>
      <vt:lpstr>Times New Roman</vt:lpstr>
      <vt:lpstr>Wingdings</vt:lpstr>
      <vt:lpstr>Betelgeuse Titles</vt:lpstr>
      <vt:lpstr>Betelgeuse Contents</vt:lpstr>
      <vt:lpstr>PowerPoint Presentation</vt:lpstr>
      <vt:lpstr>Group Members</vt:lpstr>
      <vt:lpstr>ELEVATOR PITCH</vt:lpstr>
      <vt:lpstr>Concept</vt:lpstr>
      <vt:lpstr>PowerPoint Presentation</vt:lpstr>
      <vt:lpstr>PowerPoint Presentation</vt:lpstr>
      <vt:lpstr>Our Product</vt:lpstr>
      <vt:lpstr>Project Description:</vt:lpstr>
      <vt:lpstr>Planning</vt:lpstr>
      <vt:lpstr>API’S Used</vt:lpstr>
      <vt:lpstr>PowerPoint Presentation</vt:lpstr>
      <vt:lpstr>Demo</vt:lpstr>
      <vt:lpstr>PowerPoint Presentation</vt:lpstr>
      <vt:lpstr>Future Scope</vt:lpstr>
      <vt:lpstr>Links</vt:lpstr>
      <vt:lpstr>References</vt:lpstr>
      <vt:lpstr>That’s all. Thank you very much!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Betelgeuse</dc:title>
  <dc:creator>秋咲准</dc:creator>
  <cp:lastModifiedBy>Mohd Sanif Mujawar</cp:lastModifiedBy>
  <cp:revision>119</cp:revision>
  <dcterms:created xsi:type="dcterms:W3CDTF">2014-06-28T16:00:46Z</dcterms:created>
  <dcterms:modified xsi:type="dcterms:W3CDTF">2023-08-24T16:11:17Z</dcterms:modified>
</cp:coreProperties>
</file>

<file path=docProps/thumbnail.jpeg>
</file>